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6" r:id="rId2"/>
  </p:sldMasterIdLst>
  <p:notesMasterIdLst>
    <p:notesMasterId r:id="rId4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96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80" r:id="rId27"/>
    <p:sldId id="294" r:id="rId28"/>
    <p:sldId id="295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x="18288000" cy="10287000"/>
  <p:notesSz cx="6858000" cy="9144000"/>
  <p:embeddedFontLst>
    <p:embeddedFont>
      <p:font typeface="Rockwell" panose="02060603020205020403" pitchFamily="18" charset="0"/>
      <p:regular r:id="rId44"/>
      <p:bold r:id="rId45"/>
      <p:italic r:id="rId46"/>
      <p:boldItalic r:id="rId47"/>
    </p:embeddedFont>
    <p:embeddedFont>
      <p:font typeface="Quattrocento Sans" panose="020B0604020202020204" charset="0"/>
      <p:regular r:id="rId48"/>
      <p:bold r:id="rId49"/>
      <p:italic r:id="rId50"/>
      <p:boldItalic r:id="rId51"/>
    </p:embeddedFont>
    <p:embeddedFont>
      <p:font typeface="Overlock" panose="020B0604020202020204" charset="0"/>
      <p:regular r:id="rId52"/>
      <p:bold r:id="rId53"/>
      <p:italic r:id="rId54"/>
      <p:boldItalic r:id="rId55"/>
    </p:embeddedFont>
    <p:embeddedFont>
      <p:font typeface="Bookman Old Style" panose="02050604050505020204" pitchFamily="18" charset="0"/>
      <p:regular r:id="rId56"/>
      <p:bold r:id="rId57"/>
      <p:italic r:id="rId58"/>
      <p:boldItalic r:id="rId59"/>
    </p:embeddedFont>
    <p:embeddedFont>
      <p:font typeface="DM Sans" panose="020B0604020202020204" charset="0"/>
      <p:bold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2" roundtripDataSignature="AMtx7mhFu0pzFiLt3wZMRzX91PvsphlS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898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18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1.fntdata"/><Relationship Id="rId62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70135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94140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10441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0"/>
          <p:cNvSpPr txBox="1">
            <a:spLocks noGrp="1"/>
          </p:cNvSpPr>
          <p:nvPr>
            <p:ph type="dt" idx="10"/>
          </p:nvPr>
        </p:nvSpPr>
        <p:spPr>
          <a:xfrm>
            <a:off x="11518104" y="8824913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0"/>
          <p:cNvSpPr txBox="1">
            <a:spLocks noGrp="1"/>
          </p:cNvSpPr>
          <p:nvPr>
            <p:ph type="ftr" idx="11"/>
          </p:nvPr>
        </p:nvSpPr>
        <p:spPr>
          <a:xfrm>
            <a:off x="1370692" y="8824913"/>
            <a:ext cx="10009298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0"/>
          <p:cNvSpPr txBox="1">
            <a:spLocks noGrp="1"/>
          </p:cNvSpPr>
          <p:nvPr>
            <p:ph type="sldNum" idx="12"/>
          </p:nvPr>
        </p:nvSpPr>
        <p:spPr>
          <a:xfrm>
            <a:off x="15771017" y="8824913"/>
            <a:ext cx="1130318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2"/>
          <p:cNvSpPr txBox="1">
            <a:spLocks noGrp="1"/>
          </p:cNvSpPr>
          <p:nvPr>
            <p:ph type="title"/>
          </p:nvPr>
        </p:nvSpPr>
        <p:spPr>
          <a:xfrm>
            <a:off x="1370709" y="6434059"/>
            <a:ext cx="15551346" cy="122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Bookman Old Style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2"/>
          <p:cNvSpPr>
            <a:spLocks noGrp="1"/>
          </p:cNvSpPr>
          <p:nvPr>
            <p:ph type="pic" idx="2"/>
          </p:nvPr>
        </p:nvSpPr>
        <p:spPr>
          <a:xfrm>
            <a:off x="1370709" y="931982"/>
            <a:ext cx="15551346" cy="5069603"/>
          </a:xfrm>
          <a:prstGeom prst="rect">
            <a:avLst/>
          </a:prstGeom>
          <a:noFill/>
          <a:ln w="190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sp>
      <p:sp>
        <p:nvSpPr>
          <p:cNvPr id="71" name="Google Shape;71;p52"/>
          <p:cNvSpPr txBox="1">
            <a:spLocks noGrp="1"/>
          </p:cNvSpPr>
          <p:nvPr>
            <p:ph type="body" idx="1"/>
          </p:nvPr>
        </p:nvSpPr>
        <p:spPr>
          <a:xfrm>
            <a:off x="1370693" y="7663092"/>
            <a:ext cx="15548997" cy="1023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/>
            </a:lvl1pPr>
            <a:lvl2pPr marL="914400" lvl="1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/>
            </a:lvl2pPr>
            <a:lvl3pPr marL="1371600" lvl="2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4pPr>
            <a:lvl5pPr marL="2286000" lvl="4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5pPr>
            <a:lvl6pPr marL="2743200" lvl="5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6pPr>
            <a:lvl7pPr marL="3200400" lvl="6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7pPr>
            <a:lvl8pPr marL="3657600" lvl="7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8pPr>
            <a:lvl9pPr marL="4114800" lvl="8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72" name="Google Shape;72;p52"/>
          <p:cNvSpPr txBox="1">
            <a:spLocks noGrp="1"/>
          </p:cNvSpPr>
          <p:nvPr>
            <p:ph type="dt" idx="10"/>
          </p:nvPr>
        </p:nvSpPr>
        <p:spPr>
          <a:xfrm>
            <a:off x="11518104" y="8824913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2"/>
          <p:cNvSpPr txBox="1">
            <a:spLocks noGrp="1"/>
          </p:cNvSpPr>
          <p:nvPr>
            <p:ph type="ftr" idx="11"/>
          </p:nvPr>
        </p:nvSpPr>
        <p:spPr>
          <a:xfrm>
            <a:off x="1370692" y="8824913"/>
            <a:ext cx="10009298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2"/>
          <p:cNvSpPr txBox="1">
            <a:spLocks noGrp="1"/>
          </p:cNvSpPr>
          <p:nvPr>
            <p:ph type="sldNum" idx="12"/>
          </p:nvPr>
        </p:nvSpPr>
        <p:spPr>
          <a:xfrm>
            <a:off x="15771017" y="8824913"/>
            <a:ext cx="1130318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3"/>
          <p:cNvSpPr txBox="1">
            <a:spLocks noGrp="1"/>
          </p:cNvSpPr>
          <p:nvPr>
            <p:ph type="title"/>
          </p:nvPr>
        </p:nvSpPr>
        <p:spPr>
          <a:xfrm>
            <a:off x="1370693" y="914401"/>
            <a:ext cx="15530643" cy="5137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3"/>
          <p:cNvSpPr txBox="1">
            <a:spLocks noGrp="1"/>
          </p:cNvSpPr>
          <p:nvPr>
            <p:ph type="body" idx="1"/>
          </p:nvPr>
        </p:nvSpPr>
        <p:spPr>
          <a:xfrm>
            <a:off x="1370693" y="6307230"/>
            <a:ext cx="15530642" cy="238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/>
            </a:lvl2pPr>
            <a:lvl3pPr marL="1371600" lvl="2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4pPr>
            <a:lvl5pPr marL="2286000" lvl="4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5pPr>
            <a:lvl6pPr marL="2743200" lvl="5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6pPr>
            <a:lvl7pPr marL="3200400" lvl="6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7pPr>
            <a:lvl8pPr marL="3657600" lvl="7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8pPr>
            <a:lvl9pPr marL="4114800" lvl="8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78" name="Google Shape;78;p53"/>
          <p:cNvSpPr txBox="1">
            <a:spLocks noGrp="1"/>
          </p:cNvSpPr>
          <p:nvPr>
            <p:ph type="dt" idx="10"/>
          </p:nvPr>
        </p:nvSpPr>
        <p:spPr>
          <a:xfrm>
            <a:off x="11518104" y="8824913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3"/>
          <p:cNvSpPr txBox="1">
            <a:spLocks noGrp="1"/>
          </p:cNvSpPr>
          <p:nvPr>
            <p:ph type="ftr" idx="11"/>
          </p:nvPr>
        </p:nvSpPr>
        <p:spPr>
          <a:xfrm>
            <a:off x="1370692" y="8824913"/>
            <a:ext cx="10009298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3"/>
          <p:cNvSpPr txBox="1">
            <a:spLocks noGrp="1"/>
          </p:cNvSpPr>
          <p:nvPr>
            <p:ph type="sldNum" idx="12"/>
          </p:nvPr>
        </p:nvSpPr>
        <p:spPr>
          <a:xfrm>
            <a:off x="15771017" y="8824913"/>
            <a:ext cx="1130318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4"/>
          <p:cNvSpPr txBox="1">
            <a:spLocks noGrp="1"/>
          </p:cNvSpPr>
          <p:nvPr>
            <p:ph type="title"/>
          </p:nvPr>
        </p:nvSpPr>
        <p:spPr>
          <a:xfrm>
            <a:off x="2169318" y="914400"/>
            <a:ext cx="13954128" cy="448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4"/>
          <p:cNvSpPr txBox="1">
            <a:spLocks noGrp="1"/>
          </p:cNvSpPr>
          <p:nvPr>
            <p:ph type="body" idx="1"/>
          </p:nvPr>
        </p:nvSpPr>
        <p:spPr>
          <a:xfrm>
            <a:off x="2580967" y="5415048"/>
            <a:ext cx="13128449" cy="640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/>
            </a:lvl1pPr>
            <a:lvl2pPr marL="914400" lvl="1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/>
            </a:lvl2pPr>
            <a:lvl3pPr marL="1371600" lvl="2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4pPr>
            <a:lvl5pPr marL="2286000" lvl="4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5pPr>
            <a:lvl6pPr marL="2743200" lvl="5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6pPr>
            <a:lvl7pPr marL="3200400" lvl="6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7pPr>
            <a:lvl8pPr marL="3657600" lvl="7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8pPr>
            <a:lvl9pPr marL="4114800" lvl="8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84" name="Google Shape;84;p54"/>
          <p:cNvSpPr txBox="1">
            <a:spLocks noGrp="1"/>
          </p:cNvSpPr>
          <p:nvPr>
            <p:ph type="body" idx="2"/>
          </p:nvPr>
        </p:nvSpPr>
        <p:spPr>
          <a:xfrm>
            <a:off x="1370691" y="6307232"/>
            <a:ext cx="15530643" cy="2379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/>
            </a:lvl2pPr>
            <a:lvl3pPr marL="1371600" lvl="2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4pPr>
            <a:lvl5pPr marL="2286000" lvl="4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5pPr>
            <a:lvl6pPr marL="2743200" lvl="5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6pPr>
            <a:lvl7pPr marL="3200400" lvl="6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7pPr>
            <a:lvl8pPr marL="3657600" lvl="7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8pPr>
            <a:lvl9pPr marL="4114800" lvl="8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85" name="Google Shape;85;p54"/>
          <p:cNvSpPr txBox="1">
            <a:spLocks noGrp="1"/>
          </p:cNvSpPr>
          <p:nvPr>
            <p:ph type="dt" idx="10"/>
          </p:nvPr>
        </p:nvSpPr>
        <p:spPr>
          <a:xfrm>
            <a:off x="11518104" y="8824913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54"/>
          <p:cNvSpPr txBox="1">
            <a:spLocks noGrp="1"/>
          </p:cNvSpPr>
          <p:nvPr>
            <p:ph type="ftr" idx="11"/>
          </p:nvPr>
        </p:nvSpPr>
        <p:spPr>
          <a:xfrm>
            <a:off x="1370692" y="8824913"/>
            <a:ext cx="10009298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54"/>
          <p:cNvSpPr txBox="1">
            <a:spLocks noGrp="1"/>
          </p:cNvSpPr>
          <p:nvPr>
            <p:ph type="sldNum" idx="12"/>
          </p:nvPr>
        </p:nvSpPr>
        <p:spPr>
          <a:xfrm>
            <a:off x="15771017" y="8824913"/>
            <a:ext cx="1130318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54"/>
          <p:cNvSpPr txBox="1"/>
          <p:nvPr/>
        </p:nvSpPr>
        <p:spPr>
          <a:xfrm>
            <a:off x="1254918" y="1102862"/>
            <a:ext cx="914400" cy="877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75" rIns="137150" bIns="6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ckwell"/>
              <a:buNone/>
            </a:pPr>
            <a:r>
              <a:rPr lang="en-US" sz="12000" b="0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“</a:t>
            </a:r>
            <a:endParaRPr/>
          </a:p>
        </p:txBody>
      </p:sp>
      <p:sp>
        <p:nvSpPr>
          <p:cNvPr id="89" name="Google Shape;89;p54"/>
          <p:cNvSpPr txBox="1"/>
          <p:nvPr/>
        </p:nvSpPr>
        <p:spPr>
          <a:xfrm>
            <a:off x="15986934" y="4458140"/>
            <a:ext cx="914400" cy="877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75" rIns="137150" bIns="685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ckwell"/>
              <a:buNone/>
            </a:pPr>
            <a:r>
              <a:rPr lang="en-US" sz="12000" b="0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5"/>
          <p:cNvSpPr txBox="1">
            <a:spLocks noGrp="1"/>
          </p:cNvSpPr>
          <p:nvPr>
            <p:ph type="title"/>
          </p:nvPr>
        </p:nvSpPr>
        <p:spPr>
          <a:xfrm>
            <a:off x="1370710" y="3190414"/>
            <a:ext cx="15532991" cy="3767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55"/>
          <p:cNvSpPr txBox="1">
            <a:spLocks noGrp="1"/>
          </p:cNvSpPr>
          <p:nvPr>
            <p:ph type="body" idx="1"/>
          </p:nvPr>
        </p:nvSpPr>
        <p:spPr>
          <a:xfrm>
            <a:off x="1370692" y="6975834"/>
            <a:ext cx="15530645" cy="171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/>
            </a:lvl2pPr>
            <a:lvl3pPr marL="1371600" lvl="2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4pPr>
            <a:lvl5pPr marL="2286000" lvl="4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5pPr>
            <a:lvl6pPr marL="2743200" lvl="5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6pPr>
            <a:lvl7pPr marL="3200400" lvl="6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7pPr>
            <a:lvl8pPr marL="3657600" lvl="7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8pPr>
            <a:lvl9pPr marL="4114800" lvl="8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93" name="Google Shape;93;p55"/>
          <p:cNvSpPr txBox="1">
            <a:spLocks noGrp="1"/>
          </p:cNvSpPr>
          <p:nvPr>
            <p:ph type="dt" idx="10"/>
          </p:nvPr>
        </p:nvSpPr>
        <p:spPr>
          <a:xfrm>
            <a:off x="11518104" y="8824913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55"/>
          <p:cNvSpPr txBox="1">
            <a:spLocks noGrp="1"/>
          </p:cNvSpPr>
          <p:nvPr>
            <p:ph type="ftr" idx="11"/>
          </p:nvPr>
        </p:nvSpPr>
        <p:spPr>
          <a:xfrm>
            <a:off x="1370692" y="8824913"/>
            <a:ext cx="10009298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55"/>
          <p:cNvSpPr txBox="1">
            <a:spLocks noGrp="1"/>
          </p:cNvSpPr>
          <p:nvPr>
            <p:ph type="sldNum" idx="12"/>
          </p:nvPr>
        </p:nvSpPr>
        <p:spPr>
          <a:xfrm>
            <a:off x="15771017" y="8824913"/>
            <a:ext cx="1130318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6"/>
          <p:cNvSpPr txBox="1">
            <a:spLocks noGrp="1"/>
          </p:cNvSpPr>
          <p:nvPr>
            <p:ph type="title"/>
          </p:nvPr>
        </p:nvSpPr>
        <p:spPr>
          <a:xfrm>
            <a:off x="1370691" y="914401"/>
            <a:ext cx="15530643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6"/>
          <p:cNvSpPr txBox="1">
            <a:spLocks noGrp="1"/>
          </p:cNvSpPr>
          <p:nvPr>
            <p:ph type="body" idx="1"/>
          </p:nvPr>
        </p:nvSpPr>
        <p:spPr>
          <a:xfrm>
            <a:off x="1370691" y="3132479"/>
            <a:ext cx="4948434" cy="1234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/>
            </a:lvl2pPr>
            <a:lvl3pPr marL="1371600" lvl="2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 b="1"/>
            </a:lvl3pPr>
            <a:lvl4pPr marL="1828800" lvl="3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4pPr>
            <a:lvl5pPr marL="2286000" lvl="4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5pPr>
            <a:lvl6pPr marL="2743200" lvl="5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6pPr>
            <a:lvl7pPr marL="3200400" lvl="6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7pPr>
            <a:lvl8pPr marL="3657600" lvl="7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8pPr>
            <a:lvl9pPr marL="4114800" lvl="8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99" name="Google Shape;99;p56"/>
          <p:cNvSpPr txBox="1">
            <a:spLocks noGrp="1"/>
          </p:cNvSpPr>
          <p:nvPr>
            <p:ph type="body" idx="2"/>
          </p:nvPr>
        </p:nvSpPr>
        <p:spPr>
          <a:xfrm>
            <a:off x="1370691" y="4367436"/>
            <a:ext cx="4948434" cy="4319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/>
            </a:lvl1pPr>
            <a:lvl2pPr marL="914400" lvl="1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2pPr>
            <a:lvl3pPr marL="1371600" lvl="2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3pPr>
            <a:lvl4pPr marL="1828800" lvl="3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4pPr>
            <a:lvl5pPr marL="2286000" lvl="4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5pPr>
            <a:lvl6pPr marL="2743200" lvl="5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6pPr>
            <a:lvl7pPr marL="3200400" lvl="6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7pPr>
            <a:lvl8pPr marL="3657600" lvl="7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8pPr>
            <a:lvl9pPr marL="4114800" lvl="8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9pPr>
          </a:lstStyle>
          <a:p>
            <a:endParaRPr/>
          </a:p>
        </p:txBody>
      </p:sp>
      <p:sp>
        <p:nvSpPr>
          <p:cNvPr id="100" name="Google Shape;100;p56"/>
          <p:cNvSpPr txBox="1">
            <a:spLocks noGrp="1"/>
          </p:cNvSpPr>
          <p:nvPr>
            <p:ph type="body" idx="3"/>
          </p:nvPr>
        </p:nvSpPr>
        <p:spPr>
          <a:xfrm>
            <a:off x="6667317" y="3132480"/>
            <a:ext cx="4947837" cy="1234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/>
            </a:lvl2pPr>
            <a:lvl3pPr marL="1371600" lvl="2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 b="1"/>
            </a:lvl3pPr>
            <a:lvl4pPr marL="1828800" lvl="3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4pPr>
            <a:lvl5pPr marL="2286000" lvl="4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5pPr>
            <a:lvl6pPr marL="2743200" lvl="5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6pPr>
            <a:lvl7pPr marL="3200400" lvl="6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7pPr>
            <a:lvl8pPr marL="3657600" lvl="7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8pPr>
            <a:lvl9pPr marL="4114800" lvl="8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01" name="Google Shape;101;p56"/>
          <p:cNvSpPr txBox="1">
            <a:spLocks noGrp="1"/>
          </p:cNvSpPr>
          <p:nvPr>
            <p:ph type="body" idx="4"/>
          </p:nvPr>
        </p:nvSpPr>
        <p:spPr>
          <a:xfrm>
            <a:off x="6667318" y="4367436"/>
            <a:ext cx="4949732" cy="4319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/>
            </a:lvl1pPr>
            <a:lvl2pPr marL="914400" lvl="1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2pPr>
            <a:lvl3pPr marL="1371600" lvl="2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3pPr>
            <a:lvl4pPr marL="1828800" lvl="3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4pPr>
            <a:lvl5pPr marL="2286000" lvl="4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5pPr>
            <a:lvl6pPr marL="2743200" lvl="5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6pPr>
            <a:lvl7pPr marL="3200400" lvl="6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7pPr>
            <a:lvl8pPr marL="3657600" lvl="7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8pPr>
            <a:lvl9pPr marL="4114800" lvl="8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9pPr>
          </a:lstStyle>
          <a:p>
            <a:endParaRPr/>
          </a:p>
        </p:txBody>
      </p:sp>
      <p:sp>
        <p:nvSpPr>
          <p:cNvPr id="102" name="Google Shape;102;p56"/>
          <p:cNvSpPr txBox="1">
            <a:spLocks noGrp="1"/>
          </p:cNvSpPr>
          <p:nvPr>
            <p:ph type="body" idx="5"/>
          </p:nvPr>
        </p:nvSpPr>
        <p:spPr>
          <a:xfrm>
            <a:off x="11959948" y="3132480"/>
            <a:ext cx="4936817" cy="1234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/>
            </a:lvl2pPr>
            <a:lvl3pPr marL="1371600" lvl="2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 b="1"/>
            </a:lvl3pPr>
            <a:lvl4pPr marL="1828800" lvl="3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4pPr>
            <a:lvl5pPr marL="2286000" lvl="4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5pPr>
            <a:lvl6pPr marL="2743200" lvl="5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6pPr>
            <a:lvl7pPr marL="3200400" lvl="6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7pPr>
            <a:lvl8pPr marL="3657600" lvl="7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8pPr>
            <a:lvl9pPr marL="4114800" lvl="8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03" name="Google Shape;103;p56"/>
          <p:cNvSpPr txBox="1">
            <a:spLocks noGrp="1"/>
          </p:cNvSpPr>
          <p:nvPr>
            <p:ph type="body" idx="6"/>
          </p:nvPr>
        </p:nvSpPr>
        <p:spPr>
          <a:xfrm>
            <a:off x="11964520" y="4367436"/>
            <a:ext cx="4936817" cy="4319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/>
            </a:lvl1pPr>
            <a:lvl2pPr marL="914400" lvl="1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2pPr>
            <a:lvl3pPr marL="1371600" lvl="2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3pPr>
            <a:lvl4pPr marL="1828800" lvl="3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4pPr>
            <a:lvl5pPr marL="2286000" lvl="4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5pPr>
            <a:lvl6pPr marL="2743200" lvl="5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6pPr>
            <a:lvl7pPr marL="3200400" lvl="6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7pPr>
            <a:lvl8pPr marL="3657600" lvl="7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8pPr>
            <a:lvl9pPr marL="4114800" lvl="8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9pPr>
          </a:lstStyle>
          <a:p>
            <a:endParaRPr/>
          </a:p>
        </p:txBody>
      </p:sp>
      <p:sp>
        <p:nvSpPr>
          <p:cNvPr id="104" name="Google Shape;104;p56"/>
          <p:cNvSpPr txBox="1">
            <a:spLocks noGrp="1"/>
          </p:cNvSpPr>
          <p:nvPr>
            <p:ph type="dt" idx="10"/>
          </p:nvPr>
        </p:nvSpPr>
        <p:spPr>
          <a:xfrm>
            <a:off x="11518104" y="8824913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56"/>
          <p:cNvSpPr txBox="1">
            <a:spLocks noGrp="1"/>
          </p:cNvSpPr>
          <p:nvPr>
            <p:ph type="ftr" idx="11"/>
          </p:nvPr>
        </p:nvSpPr>
        <p:spPr>
          <a:xfrm>
            <a:off x="1370692" y="8824913"/>
            <a:ext cx="10009298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6"/>
          <p:cNvSpPr txBox="1">
            <a:spLocks noGrp="1"/>
          </p:cNvSpPr>
          <p:nvPr>
            <p:ph type="sldNum" idx="12"/>
          </p:nvPr>
        </p:nvSpPr>
        <p:spPr>
          <a:xfrm>
            <a:off x="15771017" y="8824913"/>
            <a:ext cx="1130318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7"/>
          <p:cNvSpPr txBox="1">
            <a:spLocks noGrp="1"/>
          </p:cNvSpPr>
          <p:nvPr>
            <p:ph type="title"/>
          </p:nvPr>
        </p:nvSpPr>
        <p:spPr>
          <a:xfrm>
            <a:off x="1370693" y="914401"/>
            <a:ext cx="15530643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57"/>
          <p:cNvSpPr txBox="1">
            <a:spLocks noGrp="1"/>
          </p:cNvSpPr>
          <p:nvPr>
            <p:ph type="body" idx="1"/>
          </p:nvPr>
        </p:nvSpPr>
        <p:spPr>
          <a:xfrm>
            <a:off x="1370693" y="6293849"/>
            <a:ext cx="4948433" cy="86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/>
            </a:lvl2pPr>
            <a:lvl3pPr marL="1371600" lvl="2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 b="1"/>
            </a:lvl3pPr>
            <a:lvl4pPr marL="1828800" lvl="3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4pPr>
            <a:lvl5pPr marL="2286000" lvl="4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5pPr>
            <a:lvl6pPr marL="2743200" lvl="5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6pPr>
            <a:lvl7pPr marL="3200400" lvl="6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7pPr>
            <a:lvl8pPr marL="3657600" lvl="7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8pPr>
            <a:lvl9pPr marL="4114800" lvl="8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0" name="Google Shape;110;p57"/>
          <p:cNvSpPr>
            <a:spLocks noGrp="1"/>
          </p:cNvSpPr>
          <p:nvPr>
            <p:ph type="pic" idx="2"/>
          </p:nvPr>
        </p:nvSpPr>
        <p:spPr>
          <a:xfrm>
            <a:off x="1638030" y="3448481"/>
            <a:ext cx="4410075" cy="2286000"/>
          </a:xfrm>
          <a:prstGeom prst="roundRect">
            <a:avLst>
              <a:gd name="adj" fmla="val 0"/>
            </a:avLst>
          </a:prstGeom>
          <a:noFill/>
          <a:ln w="1460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sp>
      <p:sp>
        <p:nvSpPr>
          <p:cNvPr id="111" name="Google Shape;111;p57"/>
          <p:cNvSpPr txBox="1">
            <a:spLocks noGrp="1"/>
          </p:cNvSpPr>
          <p:nvPr>
            <p:ph type="body" idx="3"/>
          </p:nvPr>
        </p:nvSpPr>
        <p:spPr>
          <a:xfrm>
            <a:off x="1370693" y="7158242"/>
            <a:ext cx="4948433" cy="1528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/>
            </a:lvl1pPr>
            <a:lvl2pPr marL="914400" lvl="1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2pPr>
            <a:lvl3pPr marL="1371600" lvl="2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3pPr>
            <a:lvl4pPr marL="1828800" lvl="3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4pPr>
            <a:lvl5pPr marL="2286000" lvl="4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5pPr>
            <a:lvl6pPr marL="2743200" lvl="5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6pPr>
            <a:lvl7pPr marL="3200400" lvl="6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7pPr>
            <a:lvl8pPr marL="3657600" lvl="7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8pPr>
            <a:lvl9pPr marL="4114800" lvl="8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9pPr>
          </a:lstStyle>
          <a:p>
            <a:endParaRPr/>
          </a:p>
        </p:txBody>
      </p:sp>
      <p:sp>
        <p:nvSpPr>
          <p:cNvPr id="112" name="Google Shape;112;p57"/>
          <p:cNvSpPr txBox="1">
            <a:spLocks noGrp="1"/>
          </p:cNvSpPr>
          <p:nvPr>
            <p:ph type="body" idx="4"/>
          </p:nvPr>
        </p:nvSpPr>
        <p:spPr>
          <a:xfrm>
            <a:off x="6664052" y="6293849"/>
            <a:ext cx="4948475" cy="86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/>
            </a:lvl2pPr>
            <a:lvl3pPr marL="1371600" lvl="2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 b="1"/>
            </a:lvl3pPr>
            <a:lvl4pPr marL="1828800" lvl="3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4pPr>
            <a:lvl5pPr marL="2286000" lvl="4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5pPr>
            <a:lvl6pPr marL="2743200" lvl="5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6pPr>
            <a:lvl7pPr marL="3200400" lvl="6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7pPr>
            <a:lvl8pPr marL="3657600" lvl="7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8pPr>
            <a:lvl9pPr marL="4114800" lvl="8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3" name="Google Shape;113;p57"/>
          <p:cNvSpPr>
            <a:spLocks noGrp="1"/>
          </p:cNvSpPr>
          <p:nvPr>
            <p:ph type="pic" idx="5"/>
          </p:nvPr>
        </p:nvSpPr>
        <p:spPr>
          <a:xfrm>
            <a:off x="6853495" y="3448481"/>
            <a:ext cx="4395788" cy="2286000"/>
          </a:xfrm>
          <a:prstGeom prst="roundRect">
            <a:avLst>
              <a:gd name="adj" fmla="val 0"/>
            </a:avLst>
          </a:prstGeom>
          <a:noFill/>
          <a:ln w="1460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sp>
      <p:sp>
        <p:nvSpPr>
          <p:cNvPr id="114" name="Google Shape;114;p57"/>
          <p:cNvSpPr txBox="1">
            <a:spLocks noGrp="1"/>
          </p:cNvSpPr>
          <p:nvPr>
            <p:ph type="body" idx="6"/>
          </p:nvPr>
        </p:nvSpPr>
        <p:spPr>
          <a:xfrm>
            <a:off x="6662022" y="7158240"/>
            <a:ext cx="4950504" cy="1528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/>
            </a:lvl1pPr>
            <a:lvl2pPr marL="914400" lvl="1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2pPr>
            <a:lvl3pPr marL="1371600" lvl="2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3pPr>
            <a:lvl4pPr marL="1828800" lvl="3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4pPr>
            <a:lvl5pPr marL="2286000" lvl="4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5pPr>
            <a:lvl6pPr marL="2743200" lvl="5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6pPr>
            <a:lvl7pPr marL="3200400" lvl="6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7pPr>
            <a:lvl8pPr marL="3657600" lvl="7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8pPr>
            <a:lvl9pPr marL="4114800" lvl="8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9pPr>
          </a:lstStyle>
          <a:p>
            <a:endParaRPr/>
          </a:p>
        </p:txBody>
      </p:sp>
      <p:sp>
        <p:nvSpPr>
          <p:cNvPr id="115" name="Google Shape;115;p57"/>
          <p:cNvSpPr txBox="1">
            <a:spLocks noGrp="1"/>
          </p:cNvSpPr>
          <p:nvPr>
            <p:ph type="body" idx="7"/>
          </p:nvPr>
        </p:nvSpPr>
        <p:spPr>
          <a:xfrm>
            <a:off x="11960135" y="6293849"/>
            <a:ext cx="4934850" cy="86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/>
            </a:lvl2pPr>
            <a:lvl3pPr marL="1371600" lvl="2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 b="1"/>
            </a:lvl3pPr>
            <a:lvl4pPr marL="1828800" lvl="3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4pPr>
            <a:lvl5pPr marL="2286000" lvl="4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5pPr>
            <a:lvl6pPr marL="2743200" lvl="5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6pPr>
            <a:lvl7pPr marL="3200400" lvl="6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7pPr>
            <a:lvl8pPr marL="3657600" lvl="7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8pPr>
            <a:lvl9pPr marL="4114800" lvl="8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6" name="Google Shape;116;p57"/>
          <p:cNvSpPr>
            <a:spLocks noGrp="1"/>
          </p:cNvSpPr>
          <p:nvPr>
            <p:ph type="pic" idx="8"/>
          </p:nvPr>
        </p:nvSpPr>
        <p:spPr>
          <a:xfrm>
            <a:off x="12229205" y="3448481"/>
            <a:ext cx="4398170" cy="2286000"/>
          </a:xfrm>
          <a:prstGeom prst="roundRect">
            <a:avLst>
              <a:gd name="adj" fmla="val 0"/>
            </a:avLst>
          </a:prstGeom>
          <a:noFill/>
          <a:ln w="1460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sp>
      <p:sp>
        <p:nvSpPr>
          <p:cNvPr id="117" name="Google Shape;117;p57"/>
          <p:cNvSpPr txBox="1">
            <a:spLocks noGrp="1"/>
          </p:cNvSpPr>
          <p:nvPr>
            <p:ph type="body" idx="9"/>
          </p:nvPr>
        </p:nvSpPr>
        <p:spPr>
          <a:xfrm>
            <a:off x="11959947" y="7158242"/>
            <a:ext cx="4941387" cy="1528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/>
            </a:lvl1pPr>
            <a:lvl2pPr marL="914400" lvl="1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2pPr>
            <a:lvl3pPr marL="1371600" lvl="2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3pPr>
            <a:lvl4pPr marL="1828800" lvl="3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4pPr>
            <a:lvl5pPr marL="2286000" lvl="4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5pPr>
            <a:lvl6pPr marL="2743200" lvl="5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6pPr>
            <a:lvl7pPr marL="3200400" lvl="6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7pPr>
            <a:lvl8pPr marL="3657600" lvl="7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8pPr>
            <a:lvl9pPr marL="4114800" lvl="8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9pPr>
          </a:lstStyle>
          <a:p>
            <a:endParaRPr/>
          </a:p>
        </p:txBody>
      </p:sp>
      <p:sp>
        <p:nvSpPr>
          <p:cNvPr id="118" name="Google Shape;118;p57"/>
          <p:cNvSpPr txBox="1">
            <a:spLocks noGrp="1"/>
          </p:cNvSpPr>
          <p:nvPr>
            <p:ph type="dt" idx="10"/>
          </p:nvPr>
        </p:nvSpPr>
        <p:spPr>
          <a:xfrm>
            <a:off x="11518104" y="8824913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57"/>
          <p:cNvSpPr txBox="1">
            <a:spLocks noGrp="1"/>
          </p:cNvSpPr>
          <p:nvPr>
            <p:ph type="ftr" idx="11"/>
          </p:nvPr>
        </p:nvSpPr>
        <p:spPr>
          <a:xfrm>
            <a:off x="1370692" y="8824913"/>
            <a:ext cx="10009298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57"/>
          <p:cNvSpPr txBox="1">
            <a:spLocks noGrp="1"/>
          </p:cNvSpPr>
          <p:nvPr>
            <p:ph type="sldNum" idx="12"/>
          </p:nvPr>
        </p:nvSpPr>
        <p:spPr>
          <a:xfrm>
            <a:off x="15771017" y="8824913"/>
            <a:ext cx="1130318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8"/>
          <p:cNvSpPr txBox="1">
            <a:spLocks noGrp="1"/>
          </p:cNvSpPr>
          <p:nvPr>
            <p:ph type="title"/>
          </p:nvPr>
        </p:nvSpPr>
        <p:spPr>
          <a:xfrm>
            <a:off x="1370693" y="914401"/>
            <a:ext cx="15530642" cy="198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58"/>
          <p:cNvSpPr txBox="1">
            <a:spLocks noGrp="1"/>
          </p:cNvSpPr>
          <p:nvPr>
            <p:ph type="body" idx="1"/>
          </p:nvPr>
        </p:nvSpPr>
        <p:spPr>
          <a:xfrm rot="5400000">
            <a:off x="6364662" y="-1849873"/>
            <a:ext cx="5542704" cy="15530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58"/>
          <p:cNvSpPr txBox="1">
            <a:spLocks noGrp="1"/>
          </p:cNvSpPr>
          <p:nvPr>
            <p:ph type="dt" idx="10"/>
          </p:nvPr>
        </p:nvSpPr>
        <p:spPr>
          <a:xfrm>
            <a:off x="11518104" y="8824913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58"/>
          <p:cNvSpPr txBox="1">
            <a:spLocks noGrp="1"/>
          </p:cNvSpPr>
          <p:nvPr>
            <p:ph type="ftr" idx="11"/>
          </p:nvPr>
        </p:nvSpPr>
        <p:spPr>
          <a:xfrm>
            <a:off x="1370692" y="8824913"/>
            <a:ext cx="10009298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58"/>
          <p:cNvSpPr txBox="1">
            <a:spLocks noGrp="1"/>
          </p:cNvSpPr>
          <p:nvPr>
            <p:ph type="sldNum" idx="12"/>
          </p:nvPr>
        </p:nvSpPr>
        <p:spPr>
          <a:xfrm>
            <a:off x="15771017" y="8824913"/>
            <a:ext cx="1130318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9"/>
          <p:cNvSpPr txBox="1">
            <a:spLocks noGrp="1"/>
          </p:cNvSpPr>
          <p:nvPr>
            <p:ph type="title"/>
          </p:nvPr>
        </p:nvSpPr>
        <p:spPr>
          <a:xfrm rot="5400000">
            <a:off x="11108143" y="2893607"/>
            <a:ext cx="7772402" cy="3813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Bookman Old Styl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59"/>
          <p:cNvSpPr txBox="1">
            <a:spLocks noGrp="1"/>
          </p:cNvSpPr>
          <p:nvPr>
            <p:ph type="body" idx="1"/>
          </p:nvPr>
        </p:nvSpPr>
        <p:spPr>
          <a:xfrm rot="5400000">
            <a:off x="3228520" y="-943429"/>
            <a:ext cx="7772402" cy="11488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59"/>
          <p:cNvSpPr txBox="1">
            <a:spLocks noGrp="1"/>
          </p:cNvSpPr>
          <p:nvPr>
            <p:ph type="dt" idx="10"/>
          </p:nvPr>
        </p:nvSpPr>
        <p:spPr>
          <a:xfrm>
            <a:off x="11518104" y="8824913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59"/>
          <p:cNvSpPr txBox="1">
            <a:spLocks noGrp="1"/>
          </p:cNvSpPr>
          <p:nvPr>
            <p:ph type="ftr" idx="11"/>
          </p:nvPr>
        </p:nvSpPr>
        <p:spPr>
          <a:xfrm>
            <a:off x="1370692" y="8824913"/>
            <a:ext cx="10009298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59"/>
          <p:cNvSpPr txBox="1">
            <a:spLocks noGrp="1"/>
          </p:cNvSpPr>
          <p:nvPr>
            <p:ph type="sldNum" idx="12"/>
          </p:nvPr>
        </p:nvSpPr>
        <p:spPr>
          <a:xfrm>
            <a:off x="15771017" y="8824913"/>
            <a:ext cx="1130318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3"/>
          <p:cNvSpPr txBox="1">
            <a:spLocks noGrp="1"/>
          </p:cNvSpPr>
          <p:nvPr>
            <p:ph type="ctrTitle"/>
          </p:nvPr>
        </p:nvSpPr>
        <p:spPr>
          <a:xfrm>
            <a:off x="2392904" y="1683545"/>
            <a:ext cx="13502193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Bookman Old Style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43"/>
          <p:cNvSpPr txBox="1">
            <a:spLocks noGrp="1"/>
          </p:cNvSpPr>
          <p:nvPr>
            <p:ph type="subTitle" idx="1"/>
          </p:nvPr>
        </p:nvSpPr>
        <p:spPr>
          <a:xfrm>
            <a:off x="2392904" y="5403057"/>
            <a:ext cx="13502193" cy="2483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1pPr>
            <a:lvl2pPr lvl="1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3pPr>
            <a:lvl4pPr lvl="3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2" name="Google Shape;142;p43"/>
          <p:cNvSpPr txBox="1">
            <a:spLocks noGrp="1"/>
          </p:cNvSpPr>
          <p:nvPr>
            <p:ph type="dt" idx="10"/>
          </p:nvPr>
        </p:nvSpPr>
        <p:spPr>
          <a:xfrm>
            <a:off x="11518104" y="8824913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43"/>
          <p:cNvSpPr txBox="1">
            <a:spLocks noGrp="1"/>
          </p:cNvSpPr>
          <p:nvPr>
            <p:ph type="ftr" idx="11"/>
          </p:nvPr>
        </p:nvSpPr>
        <p:spPr>
          <a:xfrm>
            <a:off x="1370692" y="8824913"/>
            <a:ext cx="10009298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43"/>
          <p:cNvSpPr txBox="1">
            <a:spLocks noGrp="1"/>
          </p:cNvSpPr>
          <p:nvPr>
            <p:ph type="sldNum" idx="12"/>
          </p:nvPr>
        </p:nvSpPr>
        <p:spPr>
          <a:xfrm>
            <a:off x="15771017" y="8824913"/>
            <a:ext cx="1130318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4"/>
          <p:cNvSpPr txBox="1">
            <a:spLocks noGrp="1"/>
          </p:cNvSpPr>
          <p:nvPr>
            <p:ph type="dt" idx="10"/>
          </p:nvPr>
        </p:nvSpPr>
        <p:spPr>
          <a:xfrm>
            <a:off x="11518104" y="8824913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44"/>
          <p:cNvSpPr txBox="1">
            <a:spLocks noGrp="1"/>
          </p:cNvSpPr>
          <p:nvPr>
            <p:ph type="ftr" idx="11"/>
          </p:nvPr>
        </p:nvSpPr>
        <p:spPr>
          <a:xfrm>
            <a:off x="1370692" y="8824913"/>
            <a:ext cx="10009298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44"/>
          <p:cNvSpPr txBox="1">
            <a:spLocks noGrp="1"/>
          </p:cNvSpPr>
          <p:nvPr>
            <p:ph type="sldNum" idx="12"/>
          </p:nvPr>
        </p:nvSpPr>
        <p:spPr>
          <a:xfrm>
            <a:off x="15771017" y="8824913"/>
            <a:ext cx="1130318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>
            <a:spLocks noGrp="1"/>
          </p:cNvSpPr>
          <p:nvPr>
            <p:ph type="ctrTitle"/>
          </p:nvPr>
        </p:nvSpPr>
        <p:spPr>
          <a:xfrm>
            <a:off x="2392904" y="1683545"/>
            <a:ext cx="13502193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Bookman Old Style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2"/>
          <p:cNvSpPr txBox="1">
            <a:spLocks noGrp="1"/>
          </p:cNvSpPr>
          <p:nvPr>
            <p:ph type="subTitle" idx="1"/>
          </p:nvPr>
        </p:nvSpPr>
        <p:spPr>
          <a:xfrm>
            <a:off x="2392904" y="5403057"/>
            <a:ext cx="13502193" cy="2483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/>
            </a:lvl1pPr>
            <a:lvl2pPr lvl="1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/>
            </a:lvl2pPr>
            <a:lvl3pPr lvl="2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/>
            </a:lvl3pPr>
            <a:lvl4pPr lvl="3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" name="Google Shape;18;p42"/>
          <p:cNvSpPr txBox="1">
            <a:spLocks noGrp="1"/>
          </p:cNvSpPr>
          <p:nvPr>
            <p:ph type="dt" idx="10"/>
          </p:nvPr>
        </p:nvSpPr>
        <p:spPr>
          <a:xfrm>
            <a:off x="11518104" y="8824913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2"/>
          <p:cNvSpPr txBox="1">
            <a:spLocks noGrp="1"/>
          </p:cNvSpPr>
          <p:nvPr>
            <p:ph type="ftr" idx="11"/>
          </p:nvPr>
        </p:nvSpPr>
        <p:spPr>
          <a:xfrm>
            <a:off x="1370692" y="8824913"/>
            <a:ext cx="10009298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2"/>
          <p:cNvSpPr txBox="1">
            <a:spLocks noGrp="1"/>
          </p:cNvSpPr>
          <p:nvPr>
            <p:ph type="sldNum" idx="12"/>
          </p:nvPr>
        </p:nvSpPr>
        <p:spPr>
          <a:xfrm>
            <a:off x="15771017" y="8824913"/>
            <a:ext cx="1130318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5"/>
          <p:cNvSpPr txBox="1">
            <a:spLocks noGrp="1"/>
          </p:cNvSpPr>
          <p:nvPr>
            <p:ph type="title"/>
          </p:nvPr>
        </p:nvSpPr>
        <p:spPr>
          <a:xfrm>
            <a:off x="1370693" y="914401"/>
            <a:ext cx="15530642" cy="198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5"/>
          <p:cNvSpPr txBox="1">
            <a:spLocks noGrp="1"/>
          </p:cNvSpPr>
          <p:nvPr>
            <p:ph type="body" idx="1"/>
          </p:nvPr>
        </p:nvSpPr>
        <p:spPr>
          <a:xfrm>
            <a:off x="1370693" y="3144096"/>
            <a:ext cx="15530643" cy="5542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5"/>
          <p:cNvSpPr txBox="1">
            <a:spLocks noGrp="1"/>
          </p:cNvSpPr>
          <p:nvPr>
            <p:ph type="dt" idx="10"/>
          </p:nvPr>
        </p:nvSpPr>
        <p:spPr>
          <a:xfrm>
            <a:off x="11518104" y="8824913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5"/>
          <p:cNvSpPr txBox="1">
            <a:spLocks noGrp="1"/>
          </p:cNvSpPr>
          <p:nvPr>
            <p:ph type="ftr" idx="11"/>
          </p:nvPr>
        </p:nvSpPr>
        <p:spPr>
          <a:xfrm>
            <a:off x="1370692" y="8824913"/>
            <a:ext cx="10009298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5"/>
          <p:cNvSpPr txBox="1">
            <a:spLocks noGrp="1"/>
          </p:cNvSpPr>
          <p:nvPr>
            <p:ph type="sldNum" idx="12"/>
          </p:nvPr>
        </p:nvSpPr>
        <p:spPr>
          <a:xfrm>
            <a:off x="15771017" y="8824913"/>
            <a:ext cx="1130318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6"/>
          <p:cNvSpPr txBox="1">
            <a:spLocks noGrp="1"/>
          </p:cNvSpPr>
          <p:nvPr>
            <p:ph type="title"/>
          </p:nvPr>
        </p:nvSpPr>
        <p:spPr>
          <a:xfrm>
            <a:off x="1843866" y="985840"/>
            <a:ext cx="14600268" cy="4279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Bookman Old Style"/>
              <a:buNone/>
              <a:defRPr sz="51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6"/>
          <p:cNvSpPr txBox="1">
            <a:spLocks noGrp="1"/>
          </p:cNvSpPr>
          <p:nvPr>
            <p:ph type="body" idx="1"/>
          </p:nvPr>
        </p:nvSpPr>
        <p:spPr>
          <a:xfrm>
            <a:off x="1843866" y="5403058"/>
            <a:ext cx="14600268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6"/>
          <p:cNvSpPr txBox="1">
            <a:spLocks noGrp="1"/>
          </p:cNvSpPr>
          <p:nvPr>
            <p:ph type="dt" idx="10"/>
          </p:nvPr>
        </p:nvSpPr>
        <p:spPr>
          <a:xfrm>
            <a:off x="11518104" y="8824913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6"/>
          <p:cNvSpPr txBox="1">
            <a:spLocks noGrp="1"/>
          </p:cNvSpPr>
          <p:nvPr>
            <p:ph type="ftr" idx="11"/>
          </p:nvPr>
        </p:nvSpPr>
        <p:spPr>
          <a:xfrm>
            <a:off x="1370692" y="8824913"/>
            <a:ext cx="10009298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6"/>
          <p:cNvSpPr txBox="1">
            <a:spLocks noGrp="1"/>
          </p:cNvSpPr>
          <p:nvPr>
            <p:ph type="sldNum" idx="12"/>
          </p:nvPr>
        </p:nvSpPr>
        <p:spPr>
          <a:xfrm>
            <a:off x="15771017" y="8824913"/>
            <a:ext cx="1130318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7"/>
          <p:cNvSpPr txBox="1">
            <a:spLocks noGrp="1"/>
          </p:cNvSpPr>
          <p:nvPr>
            <p:ph type="title"/>
          </p:nvPr>
        </p:nvSpPr>
        <p:spPr>
          <a:xfrm>
            <a:off x="1370693" y="914401"/>
            <a:ext cx="15530642" cy="198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7"/>
          <p:cNvSpPr txBox="1">
            <a:spLocks noGrp="1"/>
          </p:cNvSpPr>
          <p:nvPr>
            <p:ph type="body" idx="1"/>
          </p:nvPr>
        </p:nvSpPr>
        <p:spPr>
          <a:xfrm>
            <a:off x="1370693" y="3132479"/>
            <a:ext cx="7659006" cy="5554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7"/>
          <p:cNvSpPr txBox="1">
            <a:spLocks noGrp="1"/>
          </p:cNvSpPr>
          <p:nvPr>
            <p:ph type="body" idx="2"/>
          </p:nvPr>
        </p:nvSpPr>
        <p:spPr>
          <a:xfrm>
            <a:off x="9260105" y="3132479"/>
            <a:ext cx="7641231" cy="5554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7"/>
          <p:cNvSpPr txBox="1">
            <a:spLocks noGrp="1"/>
          </p:cNvSpPr>
          <p:nvPr>
            <p:ph type="dt" idx="10"/>
          </p:nvPr>
        </p:nvSpPr>
        <p:spPr>
          <a:xfrm>
            <a:off x="11518104" y="8824913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7"/>
          <p:cNvSpPr txBox="1">
            <a:spLocks noGrp="1"/>
          </p:cNvSpPr>
          <p:nvPr>
            <p:ph type="ftr" idx="11"/>
          </p:nvPr>
        </p:nvSpPr>
        <p:spPr>
          <a:xfrm>
            <a:off x="1370692" y="8824913"/>
            <a:ext cx="10009298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7"/>
          <p:cNvSpPr txBox="1">
            <a:spLocks noGrp="1"/>
          </p:cNvSpPr>
          <p:nvPr>
            <p:ph type="sldNum" idx="12"/>
          </p:nvPr>
        </p:nvSpPr>
        <p:spPr>
          <a:xfrm>
            <a:off x="15771017" y="8824913"/>
            <a:ext cx="1130318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8"/>
          <p:cNvSpPr txBox="1">
            <a:spLocks noGrp="1"/>
          </p:cNvSpPr>
          <p:nvPr>
            <p:ph type="title"/>
          </p:nvPr>
        </p:nvSpPr>
        <p:spPr>
          <a:xfrm>
            <a:off x="1370693" y="914401"/>
            <a:ext cx="15530642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8"/>
          <p:cNvSpPr txBox="1">
            <a:spLocks noGrp="1"/>
          </p:cNvSpPr>
          <p:nvPr>
            <p:ph type="body" idx="1"/>
          </p:nvPr>
        </p:nvSpPr>
        <p:spPr>
          <a:xfrm>
            <a:off x="1712707" y="3132480"/>
            <a:ext cx="7318799" cy="123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/>
            </a:lvl1pPr>
            <a:lvl2pPr marL="914400" lvl="1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/>
            </a:lvl2pPr>
            <a:lvl3pPr marL="1371600" lvl="2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 b="1"/>
            </a:lvl3pPr>
            <a:lvl4pPr marL="1828800" lvl="3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4pPr>
            <a:lvl5pPr marL="2286000" lvl="4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5pPr>
            <a:lvl6pPr marL="2743200" lvl="5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6pPr>
            <a:lvl7pPr marL="3200400" lvl="6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7pPr>
            <a:lvl8pPr marL="3657600" lvl="7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8pPr>
            <a:lvl9pPr marL="4114800" lvl="8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43" name="Google Shape;43;p48"/>
          <p:cNvSpPr txBox="1">
            <a:spLocks noGrp="1"/>
          </p:cNvSpPr>
          <p:nvPr>
            <p:ph type="body" idx="2"/>
          </p:nvPr>
        </p:nvSpPr>
        <p:spPr>
          <a:xfrm>
            <a:off x="1370693" y="4368348"/>
            <a:ext cx="7660812" cy="4318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8"/>
          <p:cNvSpPr txBox="1">
            <a:spLocks noGrp="1"/>
          </p:cNvSpPr>
          <p:nvPr>
            <p:ph type="body" idx="3"/>
          </p:nvPr>
        </p:nvSpPr>
        <p:spPr>
          <a:xfrm>
            <a:off x="9603005" y="3132480"/>
            <a:ext cx="7298331" cy="123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/>
            </a:lvl1pPr>
            <a:lvl2pPr marL="914400" lvl="1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/>
            </a:lvl2pPr>
            <a:lvl3pPr marL="1371600" lvl="2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 b="1"/>
            </a:lvl3pPr>
            <a:lvl4pPr marL="1828800" lvl="3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4pPr>
            <a:lvl5pPr marL="2286000" lvl="4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5pPr>
            <a:lvl6pPr marL="2743200" lvl="5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6pPr>
            <a:lvl7pPr marL="3200400" lvl="6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7pPr>
            <a:lvl8pPr marL="3657600" lvl="7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8pPr>
            <a:lvl9pPr marL="4114800" lvl="8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45" name="Google Shape;45;p48"/>
          <p:cNvSpPr txBox="1">
            <a:spLocks noGrp="1"/>
          </p:cNvSpPr>
          <p:nvPr>
            <p:ph type="body" idx="4"/>
          </p:nvPr>
        </p:nvSpPr>
        <p:spPr>
          <a:xfrm>
            <a:off x="9258300" y="4368348"/>
            <a:ext cx="7643036" cy="4318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8"/>
          <p:cNvSpPr txBox="1">
            <a:spLocks noGrp="1"/>
          </p:cNvSpPr>
          <p:nvPr>
            <p:ph type="dt" idx="10"/>
          </p:nvPr>
        </p:nvSpPr>
        <p:spPr>
          <a:xfrm>
            <a:off x="11518104" y="8824913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8"/>
          <p:cNvSpPr txBox="1">
            <a:spLocks noGrp="1"/>
          </p:cNvSpPr>
          <p:nvPr>
            <p:ph type="ftr" idx="11"/>
          </p:nvPr>
        </p:nvSpPr>
        <p:spPr>
          <a:xfrm>
            <a:off x="1370692" y="8824913"/>
            <a:ext cx="10009298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8"/>
          <p:cNvSpPr txBox="1">
            <a:spLocks noGrp="1"/>
          </p:cNvSpPr>
          <p:nvPr>
            <p:ph type="sldNum" idx="12"/>
          </p:nvPr>
        </p:nvSpPr>
        <p:spPr>
          <a:xfrm>
            <a:off x="15771017" y="8824913"/>
            <a:ext cx="1130318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9"/>
          <p:cNvSpPr txBox="1">
            <a:spLocks noGrp="1"/>
          </p:cNvSpPr>
          <p:nvPr>
            <p:ph type="title"/>
          </p:nvPr>
        </p:nvSpPr>
        <p:spPr>
          <a:xfrm>
            <a:off x="1370693" y="914401"/>
            <a:ext cx="15530642" cy="198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9"/>
          <p:cNvSpPr txBox="1">
            <a:spLocks noGrp="1"/>
          </p:cNvSpPr>
          <p:nvPr>
            <p:ph type="dt" idx="10"/>
          </p:nvPr>
        </p:nvSpPr>
        <p:spPr>
          <a:xfrm>
            <a:off x="11518104" y="8824913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9"/>
          <p:cNvSpPr txBox="1">
            <a:spLocks noGrp="1"/>
          </p:cNvSpPr>
          <p:nvPr>
            <p:ph type="ftr" idx="11"/>
          </p:nvPr>
        </p:nvSpPr>
        <p:spPr>
          <a:xfrm>
            <a:off x="1370692" y="8824913"/>
            <a:ext cx="10009298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9"/>
          <p:cNvSpPr txBox="1">
            <a:spLocks noGrp="1"/>
          </p:cNvSpPr>
          <p:nvPr>
            <p:ph type="sldNum" idx="12"/>
          </p:nvPr>
        </p:nvSpPr>
        <p:spPr>
          <a:xfrm>
            <a:off x="15771017" y="8824913"/>
            <a:ext cx="1130318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0"/>
          <p:cNvSpPr txBox="1">
            <a:spLocks noGrp="1"/>
          </p:cNvSpPr>
          <p:nvPr>
            <p:ph type="title"/>
          </p:nvPr>
        </p:nvSpPr>
        <p:spPr>
          <a:xfrm>
            <a:off x="1375843" y="914400"/>
            <a:ext cx="5898356" cy="3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Bookman Old Style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0"/>
          <p:cNvSpPr txBox="1">
            <a:spLocks noGrp="1"/>
          </p:cNvSpPr>
          <p:nvPr>
            <p:ph type="body" idx="1"/>
          </p:nvPr>
        </p:nvSpPr>
        <p:spPr>
          <a:xfrm>
            <a:off x="7617096" y="914400"/>
            <a:ext cx="9284238" cy="77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50"/>
          <p:cNvSpPr txBox="1">
            <a:spLocks noGrp="1"/>
          </p:cNvSpPr>
          <p:nvPr>
            <p:ph type="body" idx="2"/>
          </p:nvPr>
        </p:nvSpPr>
        <p:spPr>
          <a:xfrm>
            <a:off x="1375843" y="4457700"/>
            <a:ext cx="5898356" cy="4229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/>
            </a:lvl2pPr>
            <a:lvl3pPr marL="1371600" lvl="2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4pPr>
            <a:lvl5pPr marL="2286000" lvl="4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5pPr>
            <a:lvl6pPr marL="2743200" lvl="5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6pPr>
            <a:lvl7pPr marL="3200400" lvl="6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7pPr>
            <a:lvl8pPr marL="3657600" lvl="7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8pPr>
            <a:lvl9pPr marL="4114800" lvl="8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58" name="Google Shape;58;p50"/>
          <p:cNvSpPr txBox="1">
            <a:spLocks noGrp="1"/>
          </p:cNvSpPr>
          <p:nvPr>
            <p:ph type="dt" idx="10"/>
          </p:nvPr>
        </p:nvSpPr>
        <p:spPr>
          <a:xfrm>
            <a:off x="11518104" y="8824913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0"/>
          <p:cNvSpPr txBox="1">
            <a:spLocks noGrp="1"/>
          </p:cNvSpPr>
          <p:nvPr>
            <p:ph type="ftr" idx="11"/>
          </p:nvPr>
        </p:nvSpPr>
        <p:spPr>
          <a:xfrm>
            <a:off x="1370692" y="8824913"/>
            <a:ext cx="10009298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0"/>
          <p:cNvSpPr txBox="1">
            <a:spLocks noGrp="1"/>
          </p:cNvSpPr>
          <p:nvPr>
            <p:ph type="sldNum" idx="12"/>
          </p:nvPr>
        </p:nvSpPr>
        <p:spPr>
          <a:xfrm>
            <a:off x="15771017" y="8824913"/>
            <a:ext cx="1130318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1"/>
          <p:cNvSpPr txBox="1">
            <a:spLocks noGrp="1"/>
          </p:cNvSpPr>
          <p:nvPr>
            <p:ph type="title"/>
          </p:nvPr>
        </p:nvSpPr>
        <p:spPr>
          <a:xfrm>
            <a:off x="1375841" y="914400"/>
            <a:ext cx="8894660" cy="3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1"/>
          <p:cNvSpPr>
            <a:spLocks noGrp="1"/>
          </p:cNvSpPr>
          <p:nvPr>
            <p:ph type="pic" idx="2"/>
          </p:nvPr>
        </p:nvSpPr>
        <p:spPr>
          <a:xfrm>
            <a:off x="11137206" y="1138322"/>
            <a:ext cx="4883034" cy="7324557"/>
          </a:xfrm>
          <a:prstGeom prst="rect">
            <a:avLst/>
          </a:prstGeom>
          <a:noFill/>
          <a:ln w="190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sp>
      <p:sp>
        <p:nvSpPr>
          <p:cNvPr id="64" name="Google Shape;64;p51"/>
          <p:cNvSpPr txBox="1">
            <a:spLocks noGrp="1"/>
          </p:cNvSpPr>
          <p:nvPr>
            <p:ph type="body" idx="1"/>
          </p:nvPr>
        </p:nvSpPr>
        <p:spPr>
          <a:xfrm>
            <a:off x="1370691" y="4457700"/>
            <a:ext cx="8902425" cy="42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/>
            </a:lvl1pPr>
            <a:lvl2pPr marL="914400" lvl="1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/>
            </a:lvl2pPr>
            <a:lvl3pPr marL="1371600" lvl="2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4pPr>
            <a:lvl5pPr marL="2286000" lvl="4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5pPr>
            <a:lvl6pPr marL="2743200" lvl="5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6pPr>
            <a:lvl7pPr marL="3200400" lvl="6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7pPr>
            <a:lvl8pPr marL="3657600" lvl="7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8pPr>
            <a:lvl9pPr marL="4114800" lvl="8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65" name="Google Shape;65;p51"/>
          <p:cNvSpPr txBox="1">
            <a:spLocks noGrp="1"/>
          </p:cNvSpPr>
          <p:nvPr>
            <p:ph type="dt" idx="10"/>
          </p:nvPr>
        </p:nvSpPr>
        <p:spPr>
          <a:xfrm>
            <a:off x="11518104" y="8824913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1"/>
          <p:cNvSpPr txBox="1">
            <a:spLocks noGrp="1"/>
          </p:cNvSpPr>
          <p:nvPr>
            <p:ph type="ftr" idx="11"/>
          </p:nvPr>
        </p:nvSpPr>
        <p:spPr>
          <a:xfrm>
            <a:off x="1370692" y="8824913"/>
            <a:ext cx="10009298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1"/>
          <p:cNvSpPr txBox="1">
            <a:spLocks noGrp="1"/>
          </p:cNvSpPr>
          <p:nvPr>
            <p:ph type="sldNum" idx="12"/>
          </p:nvPr>
        </p:nvSpPr>
        <p:spPr>
          <a:xfrm>
            <a:off x="15771017" y="8824913"/>
            <a:ext cx="1130318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9"/>
          <p:cNvSpPr txBox="1">
            <a:spLocks noGrp="1"/>
          </p:cNvSpPr>
          <p:nvPr>
            <p:ph type="title"/>
          </p:nvPr>
        </p:nvSpPr>
        <p:spPr>
          <a:xfrm>
            <a:off x="1370693" y="914401"/>
            <a:ext cx="15530642" cy="198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Bookman Old Style"/>
              <a:buNone/>
              <a:defRPr sz="51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9"/>
          <p:cNvSpPr txBox="1">
            <a:spLocks noGrp="1"/>
          </p:cNvSpPr>
          <p:nvPr>
            <p:ph type="body" idx="1"/>
          </p:nvPr>
        </p:nvSpPr>
        <p:spPr>
          <a:xfrm>
            <a:off x="1370693" y="3144096"/>
            <a:ext cx="15530643" cy="5542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19100" algn="l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40005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8100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6195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4290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4290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4290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4290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8" name="Google Shape;8;p39"/>
          <p:cNvSpPr txBox="1">
            <a:spLocks noGrp="1"/>
          </p:cNvSpPr>
          <p:nvPr>
            <p:ph type="dt" idx="10"/>
          </p:nvPr>
        </p:nvSpPr>
        <p:spPr>
          <a:xfrm>
            <a:off x="11518104" y="8824913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9" name="Google Shape;9;p39"/>
          <p:cNvSpPr txBox="1">
            <a:spLocks noGrp="1"/>
          </p:cNvSpPr>
          <p:nvPr>
            <p:ph type="ftr" idx="11"/>
          </p:nvPr>
        </p:nvSpPr>
        <p:spPr>
          <a:xfrm>
            <a:off x="1370692" y="8824913"/>
            <a:ext cx="10009298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0" name="Google Shape;10;p39"/>
          <p:cNvSpPr txBox="1">
            <a:spLocks noGrp="1"/>
          </p:cNvSpPr>
          <p:nvPr>
            <p:ph type="sldNum" idx="12"/>
          </p:nvPr>
        </p:nvSpPr>
        <p:spPr>
          <a:xfrm>
            <a:off x="15771017" y="8824913"/>
            <a:ext cx="1130318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1"/>
          <p:cNvSpPr txBox="1">
            <a:spLocks noGrp="1"/>
          </p:cNvSpPr>
          <p:nvPr>
            <p:ph type="title"/>
          </p:nvPr>
        </p:nvSpPr>
        <p:spPr>
          <a:xfrm>
            <a:off x="1370693" y="914401"/>
            <a:ext cx="15530642" cy="198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Bookman Old Style"/>
              <a:buNone/>
              <a:defRPr sz="5100" b="1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5" name="Google Shape;135;p41"/>
          <p:cNvSpPr txBox="1">
            <a:spLocks noGrp="1"/>
          </p:cNvSpPr>
          <p:nvPr>
            <p:ph type="body" idx="1"/>
          </p:nvPr>
        </p:nvSpPr>
        <p:spPr>
          <a:xfrm>
            <a:off x="1370693" y="3144096"/>
            <a:ext cx="15530643" cy="5542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19100" algn="l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40005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8100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6195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4290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4290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4290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4290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36" name="Google Shape;136;p41"/>
          <p:cNvSpPr txBox="1">
            <a:spLocks noGrp="1"/>
          </p:cNvSpPr>
          <p:nvPr>
            <p:ph type="dt" idx="10"/>
          </p:nvPr>
        </p:nvSpPr>
        <p:spPr>
          <a:xfrm>
            <a:off x="11518104" y="8824913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37" name="Google Shape;137;p41"/>
          <p:cNvSpPr txBox="1">
            <a:spLocks noGrp="1"/>
          </p:cNvSpPr>
          <p:nvPr>
            <p:ph type="ftr" idx="11"/>
          </p:nvPr>
        </p:nvSpPr>
        <p:spPr>
          <a:xfrm>
            <a:off x="1370692" y="8824913"/>
            <a:ext cx="10009298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38" name="Google Shape;138;p41"/>
          <p:cNvSpPr txBox="1">
            <a:spLocks noGrp="1"/>
          </p:cNvSpPr>
          <p:nvPr>
            <p:ph type="sldNum" idx="12"/>
          </p:nvPr>
        </p:nvSpPr>
        <p:spPr>
          <a:xfrm>
            <a:off x="15771017" y="8824913"/>
            <a:ext cx="1130318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.jp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.jp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.jp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.jp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11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.jpg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jp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44.png"/><Relationship Id="rId7" Type="http://schemas.openxmlformats.org/officeDocument/2006/relationships/image" Target="../media/image48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.jp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1"/>
          <p:cNvGrpSpPr/>
          <p:nvPr/>
        </p:nvGrpSpPr>
        <p:grpSpPr>
          <a:xfrm rot="-5400000">
            <a:off x="11338296" y="4100704"/>
            <a:ext cx="11958151" cy="2037819"/>
            <a:chOff x="0" y="-28575"/>
            <a:chExt cx="3149472" cy="536710"/>
          </a:xfrm>
        </p:grpSpPr>
        <p:sp>
          <p:nvSpPr>
            <p:cNvPr id="154" name="Google Shape;154;p1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 extrusionOk="0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</p:sp>
        <p:sp>
          <p:nvSpPr>
            <p:cNvPr id="155" name="Google Shape;155;p1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3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sp>
        <p:nvSpPr>
          <p:cNvPr id="156" name="Google Shape;156;p1"/>
          <p:cNvSpPr/>
          <p:nvPr/>
        </p:nvSpPr>
        <p:spPr>
          <a:xfrm>
            <a:off x="11208957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 extrusionOk="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7" name="Google Shape;157;p1"/>
          <p:cNvSpPr/>
          <p:nvPr/>
        </p:nvSpPr>
        <p:spPr>
          <a:xfrm>
            <a:off x="10095768" y="649481"/>
            <a:ext cx="7519437" cy="8987928"/>
          </a:xfrm>
          <a:custGeom>
            <a:avLst/>
            <a:gdLst/>
            <a:ahLst/>
            <a:cxnLst/>
            <a:rect l="l" t="t" r="r" b="b"/>
            <a:pathLst>
              <a:path w="8606155" h="10286873" extrusionOk="0">
                <a:moveTo>
                  <a:pt x="8606155" y="10251440"/>
                </a:moveTo>
                <a:cubicBezTo>
                  <a:pt x="8606155" y="10284587"/>
                  <a:pt x="8595487" y="10286873"/>
                  <a:pt x="8567674" y="10286873"/>
                </a:cubicBezTo>
                <a:cubicBezTo>
                  <a:pt x="5713095" y="10286238"/>
                  <a:pt x="2858643" y="10286238"/>
                  <a:pt x="4064" y="10286238"/>
                </a:cubicBezTo>
                <a:cubicBezTo>
                  <a:pt x="0" y="10272395"/>
                  <a:pt x="6350" y="10259822"/>
                  <a:pt x="9271" y="10246995"/>
                </a:cubicBezTo>
                <a:cubicBezTo>
                  <a:pt x="134747" y="9685401"/>
                  <a:pt x="260350" y="9123934"/>
                  <a:pt x="386207" y="8562467"/>
                </a:cubicBezTo>
                <a:cubicBezTo>
                  <a:pt x="565658" y="7761986"/>
                  <a:pt x="745490" y="6961632"/>
                  <a:pt x="924814" y="6161151"/>
                </a:cubicBezTo>
                <a:cubicBezTo>
                  <a:pt x="1146302" y="5172583"/>
                  <a:pt x="1367282" y="4184015"/>
                  <a:pt x="1588643" y="3195574"/>
                </a:cubicBezTo>
                <a:cubicBezTo>
                  <a:pt x="1813560" y="2191385"/>
                  <a:pt x="2038604" y="1187323"/>
                  <a:pt x="2264156" y="183261"/>
                </a:cubicBezTo>
                <a:cubicBezTo>
                  <a:pt x="2277872" y="122174"/>
                  <a:pt x="2286635" y="59690"/>
                  <a:pt x="2308860" y="635"/>
                </a:cubicBezTo>
                <a:cubicBezTo>
                  <a:pt x="4395216" y="635"/>
                  <a:pt x="6481572" y="635"/>
                  <a:pt x="8567928" y="0"/>
                </a:cubicBezTo>
                <a:cubicBezTo>
                  <a:pt x="8596249" y="0"/>
                  <a:pt x="8605901" y="3429"/>
                  <a:pt x="8605901" y="35814"/>
                </a:cubicBezTo>
                <a:cubicBezTo>
                  <a:pt x="8605139" y="3441065"/>
                  <a:pt x="8605139" y="6846316"/>
                  <a:pt x="8606155" y="1025144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4516" r="-94613" b="-3090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"/>
          <p:cNvSpPr/>
          <p:nvPr/>
        </p:nvSpPr>
        <p:spPr>
          <a:xfrm>
            <a:off x="-295175" y="863050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 extrusionOk="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9" name="Google Shape;159;p1"/>
          <p:cNvSpPr txBox="1"/>
          <p:nvPr/>
        </p:nvSpPr>
        <p:spPr>
          <a:xfrm>
            <a:off x="736638" y="1853128"/>
            <a:ext cx="10959085" cy="3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>
                <a:solidFill>
                  <a:srgbClr val="FFFBFB"/>
                </a:solidFill>
                <a:latin typeface="Arial"/>
                <a:ea typeface="Arial"/>
                <a:cs typeface="Arial"/>
                <a:sym typeface="Arial"/>
              </a:rPr>
              <a:t>END-TO-END DATA ENGINEERING PROCESS</a:t>
            </a:r>
            <a:endParaRPr/>
          </a:p>
        </p:txBody>
      </p:sp>
      <p:sp>
        <p:nvSpPr>
          <p:cNvPr id="160" name="Google Shape;160;p1"/>
          <p:cNvSpPr txBox="1"/>
          <p:nvPr/>
        </p:nvSpPr>
        <p:spPr>
          <a:xfrm>
            <a:off x="721002" y="6493732"/>
            <a:ext cx="9659937" cy="213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1" i="0" u="none" strike="noStrike" cap="none">
                <a:solidFill>
                  <a:srgbClr val="56AEFF"/>
                </a:solidFill>
                <a:latin typeface="Arial"/>
                <a:ea typeface="Arial"/>
                <a:cs typeface="Arial"/>
                <a:sym typeface="Arial"/>
              </a:rPr>
              <a:t>DATA MANAGEMENT PROJECT</a:t>
            </a:r>
            <a:endParaRPr/>
          </a:p>
        </p:txBody>
      </p:sp>
      <p:sp>
        <p:nvSpPr>
          <p:cNvPr id="161" name="Google Shape;161;p1"/>
          <p:cNvSpPr/>
          <p:nvPr/>
        </p:nvSpPr>
        <p:spPr>
          <a:xfrm>
            <a:off x="16172045" y="71251"/>
            <a:ext cx="2044704" cy="1914899"/>
          </a:xfrm>
          <a:custGeom>
            <a:avLst/>
            <a:gdLst/>
            <a:ahLst/>
            <a:cxnLst/>
            <a:rect l="l" t="t" r="r" b="b"/>
            <a:pathLst>
              <a:path w="2044704" h="1914899" extrusionOk="0">
                <a:moveTo>
                  <a:pt x="0" y="0"/>
                </a:moveTo>
                <a:lnTo>
                  <a:pt x="2044704" y="0"/>
                </a:lnTo>
                <a:lnTo>
                  <a:pt x="2044704" y="1914898"/>
                </a:lnTo>
                <a:lnTo>
                  <a:pt x="0" y="19148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3387" b="-3386"/>
            </a:stretch>
          </a:blip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0"/>
          <p:cNvSpPr/>
          <p:nvPr/>
        </p:nvSpPr>
        <p:spPr>
          <a:xfrm>
            <a:off x="-2622339" y="7919689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 extrusionOk="0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00" name="Google Shape;300;p10"/>
          <p:cNvSpPr/>
          <p:nvPr/>
        </p:nvSpPr>
        <p:spPr>
          <a:xfrm>
            <a:off x="16172045" y="71251"/>
            <a:ext cx="2044704" cy="1914899"/>
          </a:xfrm>
          <a:custGeom>
            <a:avLst/>
            <a:gdLst/>
            <a:ahLst/>
            <a:cxnLst/>
            <a:rect l="l" t="t" r="r" b="b"/>
            <a:pathLst>
              <a:path w="2044704" h="1914899" extrusionOk="0">
                <a:moveTo>
                  <a:pt x="0" y="0"/>
                </a:moveTo>
                <a:lnTo>
                  <a:pt x="2044704" y="0"/>
                </a:lnTo>
                <a:lnTo>
                  <a:pt x="2044704" y="1914898"/>
                </a:lnTo>
                <a:lnTo>
                  <a:pt x="0" y="19148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3387" b="-3386"/>
            </a:stretch>
          </a:blipFill>
          <a:ln>
            <a:noFill/>
          </a:ln>
        </p:spPr>
      </p:sp>
      <p:sp>
        <p:nvSpPr>
          <p:cNvPr id="301" name="Google Shape;301;p10"/>
          <p:cNvSpPr/>
          <p:nvPr/>
        </p:nvSpPr>
        <p:spPr>
          <a:xfrm rot="10800000">
            <a:off x="13367400" y="-279819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 extrusionOk="0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302" name="Google Shape;302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200" y="1046703"/>
            <a:ext cx="15029044" cy="906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1"/>
          <p:cNvSpPr/>
          <p:nvPr/>
        </p:nvSpPr>
        <p:spPr>
          <a:xfrm>
            <a:off x="-2622339" y="7919689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 extrusionOk="0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08" name="Google Shape;308;p11"/>
          <p:cNvSpPr/>
          <p:nvPr/>
        </p:nvSpPr>
        <p:spPr>
          <a:xfrm>
            <a:off x="16172045" y="71251"/>
            <a:ext cx="2044704" cy="1914899"/>
          </a:xfrm>
          <a:custGeom>
            <a:avLst/>
            <a:gdLst/>
            <a:ahLst/>
            <a:cxnLst/>
            <a:rect l="l" t="t" r="r" b="b"/>
            <a:pathLst>
              <a:path w="2044704" h="1914899" extrusionOk="0">
                <a:moveTo>
                  <a:pt x="0" y="0"/>
                </a:moveTo>
                <a:lnTo>
                  <a:pt x="2044704" y="0"/>
                </a:lnTo>
                <a:lnTo>
                  <a:pt x="2044704" y="1914898"/>
                </a:lnTo>
                <a:lnTo>
                  <a:pt x="0" y="19148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3387" b="-3386"/>
            </a:stretch>
          </a:blipFill>
          <a:ln>
            <a:noFill/>
          </a:ln>
        </p:spPr>
      </p:sp>
      <p:sp>
        <p:nvSpPr>
          <p:cNvPr id="309" name="Google Shape;309;p11"/>
          <p:cNvSpPr/>
          <p:nvPr/>
        </p:nvSpPr>
        <p:spPr>
          <a:xfrm rot="10800000">
            <a:off x="13367400" y="-279819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 extrusionOk="0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310" name="Google Shape;310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3400" y="1000653"/>
            <a:ext cx="14762562" cy="90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2"/>
          <p:cNvSpPr/>
          <p:nvPr/>
        </p:nvSpPr>
        <p:spPr>
          <a:xfrm>
            <a:off x="-2622339" y="7919689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 extrusionOk="0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16" name="Google Shape;316;p12"/>
          <p:cNvSpPr/>
          <p:nvPr/>
        </p:nvSpPr>
        <p:spPr>
          <a:xfrm>
            <a:off x="16172045" y="71251"/>
            <a:ext cx="2044704" cy="1914899"/>
          </a:xfrm>
          <a:custGeom>
            <a:avLst/>
            <a:gdLst/>
            <a:ahLst/>
            <a:cxnLst/>
            <a:rect l="l" t="t" r="r" b="b"/>
            <a:pathLst>
              <a:path w="2044704" h="1914899" extrusionOk="0">
                <a:moveTo>
                  <a:pt x="0" y="0"/>
                </a:moveTo>
                <a:lnTo>
                  <a:pt x="2044704" y="0"/>
                </a:lnTo>
                <a:lnTo>
                  <a:pt x="2044704" y="1914898"/>
                </a:lnTo>
                <a:lnTo>
                  <a:pt x="0" y="19148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3387" b="-3386"/>
            </a:stretch>
          </a:blipFill>
          <a:ln>
            <a:noFill/>
          </a:ln>
        </p:spPr>
      </p:sp>
      <p:sp>
        <p:nvSpPr>
          <p:cNvPr id="317" name="Google Shape;317;p12"/>
          <p:cNvSpPr/>
          <p:nvPr/>
        </p:nvSpPr>
        <p:spPr>
          <a:xfrm rot="10800000">
            <a:off x="13367400" y="-279819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 extrusionOk="0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318" name="Google Shape;31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200" y="1181100"/>
            <a:ext cx="15316200" cy="876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3"/>
          <p:cNvSpPr/>
          <p:nvPr/>
        </p:nvSpPr>
        <p:spPr>
          <a:xfrm>
            <a:off x="-2622339" y="7919689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 extrusionOk="0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24" name="Google Shape;324;p13"/>
          <p:cNvSpPr/>
          <p:nvPr/>
        </p:nvSpPr>
        <p:spPr>
          <a:xfrm>
            <a:off x="16172045" y="71251"/>
            <a:ext cx="2044704" cy="1914899"/>
          </a:xfrm>
          <a:custGeom>
            <a:avLst/>
            <a:gdLst/>
            <a:ahLst/>
            <a:cxnLst/>
            <a:rect l="l" t="t" r="r" b="b"/>
            <a:pathLst>
              <a:path w="2044704" h="1914899" extrusionOk="0">
                <a:moveTo>
                  <a:pt x="0" y="0"/>
                </a:moveTo>
                <a:lnTo>
                  <a:pt x="2044704" y="0"/>
                </a:lnTo>
                <a:lnTo>
                  <a:pt x="2044704" y="1914898"/>
                </a:lnTo>
                <a:lnTo>
                  <a:pt x="0" y="19148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3387" b="-3386"/>
            </a:stretch>
          </a:blipFill>
          <a:ln>
            <a:noFill/>
          </a:ln>
        </p:spPr>
      </p:sp>
      <p:sp>
        <p:nvSpPr>
          <p:cNvPr id="325" name="Google Shape;325;p13"/>
          <p:cNvSpPr/>
          <p:nvPr/>
        </p:nvSpPr>
        <p:spPr>
          <a:xfrm rot="10800000">
            <a:off x="13367400" y="-279819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 extrusionOk="0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326" name="Google Shape;326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200" y="876300"/>
            <a:ext cx="15240000" cy="9225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4"/>
          <p:cNvSpPr txBox="1"/>
          <p:nvPr/>
        </p:nvSpPr>
        <p:spPr>
          <a:xfrm>
            <a:off x="2133600" y="3497926"/>
            <a:ext cx="7772400" cy="431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594BA"/>
              </a:buClr>
              <a:buSzPts val="8957"/>
              <a:buFont typeface="Overlock"/>
              <a:buNone/>
            </a:pPr>
            <a:r>
              <a:rPr lang="en-US" sz="8957" b="1" i="0" u="none" strike="noStrike" cap="none">
                <a:solidFill>
                  <a:srgbClr val="6594BA"/>
                </a:solidFill>
                <a:latin typeface="Overlock"/>
                <a:ea typeface="Overlock"/>
                <a:cs typeface="Overlock"/>
                <a:sym typeface="Overlock"/>
              </a:rPr>
              <a:t>Data Generation</a:t>
            </a:r>
            <a:endParaRPr sz="8957" b="1" i="0" u="none" strike="noStrike" cap="none">
              <a:solidFill>
                <a:srgbClr val="6594BA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332" name="Google Shape;332;p14"/>
          <p:cNvSpPr/>
          <p:nvPr/>
        </p:nvSpPr>
        <p:spPr>
          <a:xfrm>
            <a:off x="14769038" y="-149612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 extrusionOk="0">
                <a:moveTo>
                  <a:pt x="0" y="0"/>
                </a:moveTo>
                <a:lnTo>
                  <a:pt x="6452848" y="0"/>
                </a:lnTo>
                <a:lnTo>
                  <a:pt x="6452848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3" name="Google Shape;333;p14"/>
          <p:cNvSpPr/>
          <p:nvPr/>
        </p:nvSpPr>
        <p:spPr>
          <a:xfrm>
            <a:off x="0" y="597505"/>
            <a:ext cx="1446118" cy="9077445"/>
          </a:xfrm>
          <a:custGeom>
            <a:avLst/>
            <a:gdLst/>
            <a:ahLst/>
            <a:cxnLst/>
            <a:rect l="l" t="t" r="r" b="b"/>
            <a:pathLst>
              <a:path w="9077445" h="9077445" extrusionOk="0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527707"/>
            </a:stretch>
          </a:blipFill>
          <a:ln>
            <a:noFill/>
          </a:ln>
        </p:spPr>
      </p:sp>
      <p:sp>
        <p:nvSpPr>
          <p:cNvPr id="334" name="Google Shape;334;p14"/>
          <p:cNvSpPr/>
          <p:nvPr/>
        </p:nvSpPr>
        <p:spPr>
          <a:xfrm>
            <a:off x="11150349" y="1764082"/>
            <a:ext cx="6697476" cy="7733806"/>
          </a:xfrm>
          <a:custGeom>
            <a:avLst/>
            <a:gdLst/>
            <a:ahLst/>
            <a:cxnLst/>
            <a:rect l="l" t="t" r="r" b="b"/>
            <a:pathLst>
              <a:path w="5499100" h="6350000" extrusionOk="0">
                <a:moveTo>
                  <a:pt x="2749550" y="6350000"/>
                </a:moveTo>
                <a:lnTo>
                  <a:pt x="0" y="4762500"/>
                </a:lnTo>
                <a:lnTo>
                  <a:pt x="0" y="1587500"/>
                </a:lnTo>
                <a:lnTo>
                  <a:pt x="2749550" y="0"/>
                </a:lnTo>
                <a:lnTo>
                  <a:pt x="5499100" y="1587500"/>
                </a:lnTo>
                <a:lnTo>
                  <a:pt x="5499100" y="4762500"/>
                </a:lnTo>
                <a:lnTo>
                  <a:pt x="2749550" y="635000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52639" r="-52639"/>
            </a:stretch>
          </a:blipFill>
          <a:ln>
            <a:noFill/>
          </a:ln>
        </p:spPr>
      </p:sp>
      <p:sp>
        <p:nvSpPr>
          <p:cNvPr id="335" name="Google Shape;335;p14"/>
          <p:cNvSpPr txBox="1"/>
          <p:nvPr/>
        </p:nvSpPr>
        <p:spPr>
          <a:xfrm>
            <a:off x="3505200" y="2112932"/>
            <a:ext cx="4760409" cy="1530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651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 b="1" i="0" u="none" strike="noStrike" cap="none">
                <a:solidFill>
                  <a:srgbClr val="6594BA"/>
                </a:solidFill>
                <a:latin typeface="Overlock"/>
                <a:ea typeface="Overlock"/>
                <a:cs typeface="Overlock"/>
                <a:sym typeface="Overlock"/>
              </a:rPr>
              <a:t>03</a:t>
            </a:r>
            <a:endParaRPr sz="8957" b="1" i="0" u="none" strike="noStrike" cap="none">
              <a:solidFill>
                <a:srgbClr val="6594BA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5"/>
          <p:cNvSpPr/>
          <p:nvPr/>
        </p:nvSpPr>
        <p:spPr>
          <a:xfrm>
            <a:off x="-2622339" y="7919689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 extrusionOk="0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42" name="Google Shape;342;p15"/>
          <p:cNvSpPr/>
          <p:nvPr/>
        </p:nvSpPr>
        <p:spPr>
          <a:xfrm rot="10800000">
            <a:off x="13413191" y="-285750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 extrusionOk="0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43" name="Google Shape;343;p15"/>
          <p:cNvSpPr/>
          <p:nvPr/>
        </p:nvSpPr>
        <p:spPr>
          <a:xfrm>
            <a:off x="16243296" y="2931"/>
            <a:ext cx="2044704" cy="1914899"/>
          </a:xfrm>
          <a:custGeom>
            <a:avLst/>
            <a:gdLst/>
            <a:ahLst/>
            <a:cxnLst/>
            <a:rect l="l" t="t" r="r" b="b"/>
            <a:pathLst>
              <a:path w="2044704" h="1914899" extrusionOk="0">
                <a:moveTo>
                  <a:pt x="0" y="0"/>
                </a:moveTo>
                <a:lnTo>
                  <a:pt x="2044704" y="0"/>
                </a:lnTo>
                <a:lnTo>
                  <a:pt x="2044704" y="1914898"/>
                </a:lnTo>
                <a:lnTo>
                  <a:pt x="0" y="19148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3387" b="-3386"/>
            </a:stretch>
          </a:blipFill>
          <a:ln>
            <a:noFill/>
          </a:ln>
        </p:spPr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971" y="0"/>
            <a:ext cx="11974286" cy="104756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5"/>
          <p:cNvSpPr/>
          <p:nvPr/>
        </p:nvSpPr>
        <p:spPr>
          <a:xfrm>
            <a:off x="-2622339" y="7919689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 extrusionOk="0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42" name="Google Shape;342;p15"/>
          <p:cNvSpPr/>
          <p:nvPr/>
        </p:nvSpPr>
        <p:spPr>
          <a:xfrm rot="10800000">
            <a:off x="13413191" y="-285750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 extrusionOk="0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43" name="Google Shape;343;p15"/>
          <p:cNvSpPr/>
          <p:nvPr/>
        </p:nvSpPr>
        <p:spPr>
          <a:xfrm>
            <a:off x="16243296" y="2931"/>
            <a:ext cx="2044704" cy="1914899"/>
          </a:xfrm>
          <a:custGeom>
            <a:avLst/>
            <a:gdLst/>
            <a:ahLst/>
            <a:cxnLst/>
            <a:rect l="l" t="t" r="r" b="b"/>
            <a:pathLst>
              <a:path w="2044704" h="1914899" extrusionOk="0">
                <a:moveTo>
                  <a:pt x="0" y="0"/>
                </a:moveTo>
                <a:lnTo>
                  <a:pt x="2044704" y="0"/>
                </a:lnTo>
                <a:lnTo>
                  <a:pt x="2044704" y="1914898"/>
                </a:lnTo>
                <a:lnTo>
                  <a:pt x="0" y="19148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3387" b="-3386"/>
            </a:stretch>
          </a:blipFill>
          <a:ln>
            <a:noFill/>
          </a:ln>
        </p:spPr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257" y="2931"/>
            <a:ext cx="13454743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4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6"/>
          <p:cNvSpPr/>
          <p:nvPr/>
        </p:nvSpPr>
        <p:spPr>
          <a:xfrm>
            <a:off x="-2622339" y="7919689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 extrusionOk="0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50" name="Google Shape;350;p16"/>
          <p:cNvSpPr/>
          <p:nvPr/>
        </p:nvSpPr>
        <p:spPr>
          <a:xfrm rot="10800000">
            <a:off x="14173200" y="-279819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 extrusionOk="0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51" name="Google Shape;351;p16"/>
          <p:cNvSpPr/>
          <p:nvPr/>
        </p:nvSpPr>
        <p:spPr>
          <a:xfrm>
            <a:off x="16243296" y="0"/>
            <a:ext cx="2044704" cy="1914899"/>
          </a:xfrm>
          <a:custGeom>
            <a:avLst/>
            <a:gdLst/>
            <a:ahLst/>
            <a:cxnLst/>
            <a:rect l="l" t="t" r="r" b="b"/>
            <a:pathLst>
              <a:path w="2044704" h="1914899" extrusionOk="0">
                <a:moveTo>
                  <a:pt x="0" y="0"/>
                </a:moveTo>
                <a:lnTo>
                  <a:pt x="2044704" y="0"/>
                </a:lnTo>
                <a:lnTo>
                  <a:pt x="2044704" y="1914898"/>
                </a:lnTo>
                <a:lnTo>
                  <a:pt x="0" y="19148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3387" b="-3386"/>
            </a:stretch>
          </a:blipFill>
          <a:ln>
            <a:noFill/>
          </a:ln>
        </p:spPr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0"/>
            <a:ext cx="13033829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7"/>
          <p:cNvSpPr txBox="1"/>
          <p:nvPr/>
        </p:nvSpPr>
        <p:spPr>
          <a:xfrm>
            <a:off x="2133600" y="3497926"/>
            <a:ext cx="7772400" cy="431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594BA"/>
              </a:buClr>
              <a:buSzPts val="8957"/>
              <a:buFont typeface="Overlock"/>
              <a:buNone/>
            </a:pPr>
            <a:r>
              <a:rPr lang="en-US" sz="8957" b="1" i="0" u="none" strike="noStrike" cap="none">
                <a:solidFill>
                  <a:srgbClr val="6594BA"/>
                </a:solidFill>
                <a:latin typeface="Overlock"/>
                <a:ea typeface="Overlock"/>
                <a:cs typeface="Overlock"/>
                <a:sym typeface="Overlock"/>
              </a:rPr>
              <a:t>Data Warehouse</a:t>
            </a:r>
            <a:endParaRPr sz="8957" b="1" i="0" u="none" strike="noStrike" cap="none">
              <a:solidFill>
                <a:srgbClr val="6594BA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357" name="Google Shape;357;p17"/>
          <p:cNvSpPr/>
          <p:nvPr/>
        </p:nvSpPr>
        <p:spPr>
          <a:xfrm>
            <a:off x="14769038" y="-149612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 extrusionOk="0">
                <a:moveTo>
                  <a:pt x="0" y="0"/>
                </a:moveTo>
                <a:lnTo>
                  <a:pt x="6452848" y="0"/>
                </a:lnTo>
                <a:lnTo>
                  <a:pt x="6452848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58" name="Google Shape;358;p17"/>
          <p:cNvSpPr/>
          <p:nvPr/>
        </p:nvSpPr>
        <p:spPr>
          <a:xfrm>
            <a:off x="0" y="597505"/>
            <a:ext cx="1446118" cy="9077445"/>
          </a:xfrm>
          <a:custGeom>
            <a:avLst/>
            <a:gdLst/>
            <a:ahLst/>
            <a:cxnLst/>
            <a:rect l="l" t="t" r="r" b="b"/>
            <a:pathLst>
              <a:path w="9077445" h="9077445" extrusionOk="0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527707"/>
            </a:stretch>
          </a:blipFill>
          <a:ln>
            <a:noFill/>
          </a:ln>
        </p:spPr>
      </p:sp>
      <p:sp>
        <p:nvSpPr>
          <p:cNvPr id="359" name="Google Shape;359;p17"/>
          <p:cNvSpPr/>
          <p:nvPr/>
        </p:nvSpPr>
        <p:spPr>
          <a:xfrm>
            <a:off x="11150349" y="1764082"/>
            <a:ext cx="6697476" cy="7733806"/>
          </a:xfrm>
          <a:custGeom>
            <a:avLst/>
            <a:gdLst/>
            <a:ahLst/>
            <a:cxnLst/>
            <a:rect l="l" t="t" r="r" b="b"/>
            <a:pathLst>
              <a:path w="5499100" h="6350000" extrusionOk="0">
                <a:moveTo>
                  <a:pt x="2749550" y="6350000"/>
                </a:moveTo>
                <a:lnTo>
                  <a:pt x="0" y="4762500"/>
                </a:lnTo>
                <a:lnTo>
                  <a:pt x="0" y="1587500"/>
                </a:lnTo>
                <a:lnTo>
                  <a:pt x="2749550" y="0"/>
                </a:lnTo>
                <a:lnTo>
                  <a:pt x="5499100" y="1587500"/>
                </a:lnTo>
                <a:lnTo>
                  <a:pt x="5499100" y="4762500"/>
                </a:lnTo>
                <a:lnTo>
                  <a:pt x="2749550" y="635000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52639" r="-52639"/>
            </a:stretch>
          </a:blipFill>
          <a:ln>
            <a:noFill/>
          </a:ln>
        </p:spPr>
      </p:sp>
      <p:sp>
        <p:nvSpPr>
          <p:cNvPr id="360" name="Google Shape;360;p17"/>
          <p:cNvSpPr txBox="1"/>
          <p:nvPr/>
        </p:nvSpPr>
        <p:spPr>
          <a:xfrm>
            <a:off x="3505200" y="2112932"/>
            <a:ext cx="4760409" cy="1530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651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 b="1" i="0" u="none" strike="noStrike" cap="none">
                <a:solidFill>
                  <a:srgbClr val="6594BA"/>
                </a:solidFill>
                <a:latin typeface="Overlock"/>
                <a:ea typeface="Overlock"/>
                <a:cs typeface="Overlock"/>
                <a:sym typeface="Overlock"/>
              </a:rPr>
              <a:t>04</a:t>
            </a:r>
            <a:endParaRPr sz="8957" b="1" i="0" u="none" strike="noStrike" cap="none">
              <a:solidFill>
                <a:srgbClr val="6594BA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8800" y="1181100"/>
            <a:ext cx="14325600" cy="8534399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18"/>
          <p:cNvSpPr txBox="1"/>
          <p:nvPr/>
        </p:nvSpPr>
        <p:spPr>
          <a:xfrm>
            <a:off x="6819900" y="474443"/>
            <a:ext cx="4343400" cy="70788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Star Schema</a:t>
            </a:r>
            <a:endParaRPr sz="40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"/>
          <p:cNvSpPr/>
          <p:nvPr/>
        </p:nvSpPr>
        <p:spPr>
          <a:xfrm>
            <a:off x="11797556" y="4586506"/>
            <a:ext cx="4433007" cy="1427098"/>
          </a:xfrm>
          <a:custGeom>
            <a:avLst/>
            <a:gdLst/>
            <a:ahLst/>
            <a:cxnLst/>
            <a:rect l="l" t="t" r="r" b="b"/>
            <a:pathLst>
              <a:path w="4289806" h="1380998" extrusionOk="0">
                <a:moveTo>
                  <a:pt x="4013454" y="876173"/>
                </a:moveTo>
                <a:lnTo>
                  <a:pt x="3530854" y="0"/>
                </a:lnTo>
                <a:lnTo>
                  <a:pt x="758825" y="0"/>
                </a:lnTo>
                <a:lnTo>
                  <a:pt x="279400" y="876173"/>
                </a:lnTo>
                <a:lnTo>
                  <a:pt x="0" y="1380998"/>
                </a:lnTo>
                <a:lnTo>
                  <a:pt x="4289806" y="1380998"/>
                </a:lnTo>
                <a:lnTo>
                  <a:pt x="4013454" y="876173"/>
                </a:lnTo>
                <a:close/>
              </a:path>
            </a:pathLst>
          </a:custGeom>
          <a:solidFill>
            <a:srgbClr val="4BD1FB"/>
          </a:solidFill>
          <a:ln>
            <a:noFill/>
          </a:ln>
        </p:spPr>
      </p:sp>
      <p:sp>
        <p:nvSpPr>
          <p:cNvPr id="167" name="Google Shape;167;p2"/>
          <p:cNvSpPr/>
          <p:nvPr/>
        </p:nvSpPr>
        <p:spPr>
          <a:xfrm>
            <a:off x="12630875" y="1873011"/>
            <a:ext cx="2769284" cy="2611534"/>
          </a:xfrm>
          <a:custGeom>
            <a:avLst/>
            <a:gdLst/>
            <a:ahLst/>
            <a:cxnLst/>
            <a:rect l="l" t="t" r="r" b="b"/>
            <a:pathLst>
              <a:path w="2679827" h="2527173" extrusionOk="0">
                <a:moveTo>
                  <a:pt x="1343152" y="0"/>
                </a:moveTo>
                <a:lnTo>
                  <a:pt x="0" y="2527173"/>
                </a:lnTo>
                <a:lnTo>
                  <a:pt x="2679827" y="2527173"/>
                </a:lnTo>
                <a:lnTo>
                  <a:pt x="1343152" y="0"/>
                </a:lnTo>
                <a:close/>
              </a:path>
            </a:pathLst>
          </a:custGeom>
          <a:solidFill>
            <a:srgbClr val="CFF4FF"/>
          </a:solidFill>
          <a:ln>
            <a:noFill/>
          </a:ln>
        </p:spPr>
      </p:sp>
      <p:sp>
        <p:nvSpPr>
          <p:cNvPr id="168" name="Google Shape;168;p2"/>
          <p:cNvSpPr/>
          <p:nvPr/>
        </p:nvSpPr>
        <p:spPr>
          <a:xfrm>
            <a:off x="9950862" y="7686899"/>
            <a:ext cx="8123329" cy="1571461"/>
          </a:xfrm>
          <a:custGeom>
            <a:avLst/>
            <a:gdLst/>
            <a:ahLst/>
            <a:cxnLst/>
            <a:rect l="l" t="t" r="r" b="b"/>
            <a:pathLst>
              <a:path w="7860919" h="1520698" extrusionOk="0">
                <a:moveTo>
                  <a:pt x="879475" y="0"/>
                </a:moveTo>
                <a:lnTo>
                  <a:pt x="0" y="1520698"/>
                </a:lnTo>
                <a:lnTo>
                  <a:pt x="3933698" y="1520698"/>
                </a:lnTo>
                <a:lnTo>
                  <a:pt x="7860919" y="1520698"/>
                </a:lnTo>
                <a:lnTo>
                  <a:pt x="6981571" y="0"/>
                </a:lnTo>
                <a:lnTo>
                  <a:pt x="879475" y="0"/>
                </a:lnTo>
                <a:close/>
              </a:path>
            </a:pathLst>
          </a:custGeom>
          <a:solidFill>
            <a:srgbClr val="0071C9"/>
          </a:solidFill>
          <a:ln>
            <a:noFill/>
          </a:ln>
        </p:spPr>
      </p:sp>
      <p:sp>
        <p:nvSpPr>
          <p:cNvPr id="169" name="Google Shape;169;p2"/>
          <p:cNvSpPr/>
          <p:nvPr/>
        </p:nvSpPr>
        <p:spPr>
          <a:xfrm>
            <a:off x="10931500" y="6131866"/>
            <a:ext cx="6167992" cy="1424079"/>
          </a:xfrm>
          <a:custGeom>
            <a:avLst/>
            <a:gdLst/>
            <a:ahLst/>
            <a:cxnLst/>
            <a:rect l="l" t="t" r="r" b="b"/>
            <a:pathLst>
              <a:path w="5968746" h="1378077" extrusionOk="0">
                <a:moveTo>
                  <a:pt x="5194173" y="0"/>
                </a:moveTo>
                <a:lnTo>
                  <a:pt x="774700" y="0"/>
                </a:lnTo>
                <a:lnTo>
                  <a:pt x="0" y="1378077"/>
                </a:lnTo>
                <a:lnTo>
                  <a:pt x="5968746" y="1378077"/>
                </a:lnTo>
                <a:lnTo>
                  <a:pt x="5194173" y="0"/>
                </a:lnTo>
                <a:close/>
              </a:path>
            </a:pathLst>
          </a:custGeom>
          <a:solidFill>
            <a:srgbClr val="56AEFF"/>
          </a:solidFill>
          <a:ln>
            <a:noFill/>
          </a:ln>
        </p:spPr>
      </p:sp>
      <p:sp>
        <p:nvSpPr>
          <p:cNvPr id="170" name="Google Shape;170;p2"/>
          <p:cNvSpPr txBox="1"/>
          <p:nvPr/>
        </p:nvSpPr>
        <p:spPr>
          <a:xfrm>
            <a:off x="2533666" y="6721718"/>
            <a:ext cx="957654" cy="746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57" b="1" i="0" u="none" strike="noStrike" cap="none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03</a:t>
            </a:r>
            <a:endParaRPr/>
          </a:p>
        </p:txBody>
      </p:sp>
      <p:sp>
        <p:nvSpPr>
          <p:cNvPr id="171" name="Google Shape;171;p2"/>
          <p:cNvSpPr txBox="1"/>
          <p:nvPr/>
        </p:nvSpPr>
        <p:spPr>
          <a:xfrm>
            <a:off x="2533666" y="8056455"/>
            <a:ext cx="957654" cy="746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57" b="1" i="0" u="none" strike="noStrike" cap="none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04</a:t>
            </a:r>
            <a:endParaRPr/>
          </a:p>
        </p:txBody>
      </p:sp>
      <p:cxnSp>
        <p:nvCxnSpPr>
          <p:cNvPr id="172" name="Google Shape;172;p2"/>
          <p:cNvCxnSpPr/>
          <p:nvPr/>
        </p:nvCxnSpPr>
        <p:spPr>
          <a:xfrm rot="10800000">
            <a:off x="2719433" y="5365973"/>
            <a:ext cx="586120" cy="0"/>
          </a:xfrm>
          <a:prstGeom prst="straightConnector1">
            <a:avLst/>
          </a:prstGeom>
          <a:noFill/>
          <a:ln w="47625" cap="flat" cmpd="sng">
            <a:solidFill>
              <a:srgbClr val="4BD1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3" name="Google Shape;173;p2"/>
          <p:cNvCxnSpPr/>
          <p:nvPr/>
        </p:nvCxnSpPr>
        <p:spPr>
          <a:xfrm rot="10800000">
            <a:off x="2719433" y="6540732"/>
            <a:ext cx="586120" cy="0"/>
          </a:xfrm>
          <a:prstGeom prst="straightConnector1">
            <a:avLst/>
          </a:prstGeom>
          <a:noFill/>
          <a:ln w="47625" cap="flat" cmpd="sng">
            <a:solidFill>
              <a:srgbClr val="4BD1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4" name="Google Shape;174;p2"/>
          <p:cNvCxnSpPr/>
          <p:nvPr/>
        </p:nvCxnSpPr>
        <p:spPr>
          <a:xfrm rot="10800000">
            <a:off x="2719433" y="7952191"/>
            <a:ext cx="586120" cy="0"/>
          </a:xfrm>
          <a:prstGeom prst="straightConnector1">
            <a:avLst/>
          </a:prstGeom>
          <a:noFill/>
          <a:ln w="47625" cap="flat" cmpd="sng">
            <a:solidFill>
              <a:srgbClr val="4BD1F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" name="Google Shape;175;p2"/>
          <p:cNvSpPr/>
          <p:nvPr/>
        </p:nvSpPr>
        <p:spPr>
          <a:xfrm>
            <a:off x="13451038" y="4657977"/>
            <a:ext cx="1123019" cy="1284117"/>
          </a:xfrm>
          <a:custGeom>
            <a:avLst/>
            <a:gdLst/>
            <a:ahLst/>
            <a:cxnLst/>
            <a:rect l="l" t="t" r="r" b="b"/>
            <a:pathLst>
              <a:path w="1123019" h="1284117" extrusionOk="0">
                <a:moveTo>
                  <a:pt x="0" y="0"/>
                </a:moveTo>
                <a:lnTo>
                  <a:pt x="1123019" y="0"/>
                </a:lnTo>
                <a:lnTo>
                  <a:pt x="1123019" y="1284117"/>
                </a:lnTo>
                <a:lnTo>
                  <a:pt x="0" y="12841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6" name="Google Shape;176;p2"/>
          <p:cNvSpPr/>
          <p:nvPr/>
        </p:nvSpPr>
        <p:spPr>
          <a:xfrm>
            <a:off x="13312261" y="6265884"/>
            <a:ext cx="1406525" cy="1168695"/>
          </a:xfrm>
          <a:custGeom>
            <a:avLst/>
            <a:gdLst/>
            <a:ahLst/>
            <a:cxnLst/>
            <a:rect l="l" t="t" r="r" b="b"/>
            <a:pathLst>
              <a:path w="1406525" h="1168695" extrusionOk="0">
                <a:moveTo>
                  <a:pt x="0" y="0"/>
                </a:moveTo>
                <a:lnTo>
                  <a:pt x="1406525" y="0"/>
                </a:lnTo>
                <a:lnTo>
                  <a:pt x="1406525" y="1168695"/>
                </a:lnTo>
                <a:lnTo>
                  <a:pt x="0" y="11686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7" name="Google Shape;177;p2"/>
          <p:cNvSpPr/>
          <p:nvPr/>
        </p:nvSpPr>
        <p:spPr>
          <a:xfrm>
            <a:off x="13278607" y="7746449"/>
            <a:ext cx="1467882" cy="1523274"/>
          </a:xfrm>
          <a:custGeom>
            <a:avLst/>
            <a:gdLst/>
            <a:ahLst/>
            <a:cxnLst/>
            <a:rect l="l" t="t" r="r" b="b"/>
            <a:pathLst>
              <a:path w="1467882" h="1523274" extrusionOk="0">
                <a:moveTo>
                  <a:pt x="0" y="0"/>
                </a:moveTo>
                <a:lnTo>
                  <a:pt x="1467881" y="0"/>
                </a:lnTo>
                <a:lnTo>
                  <a:pt x="1467881" y="1523273"/>
                </a:lnTo>
                <a:lnTo>
                  <a:pt x="0" y="15232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8" name="Google Shape;178;p2"/>
          <p:cNvSpPr txBox="1"/>
          <p:nvPr/>
        </p:nvSpPr>
        <p:spPr>
          <a:xfrm>
            <a:off x="2596623" y="1264733"/>
            <a:ext cx="5801499" cy="96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68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VALUES</a:t>
            </a:r>
            <a:endParaRPr/>
          </a:p>
        </p:txBody>
      </p:sp>
      <p:sp>
        <p:nvSpPr>
          <p:cNvPr id="179" name="Google Shape;179;p2"/>
          <p:cNvSpPr txBox="1"/>
          <p:nvPr/>
        </p:nvSpPr>
        <p:spPr>
          <a:xfrm>
            <a:off x="2533666" y="4062769"/>
            <a:ext cx="957654" cy="746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57" b="1" i="0" u="none" strike="noStrike" cap="none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01</a:t>
            </a:r>
            <a:endParaRPr/>
          </a:p>
        </p:txBody>
      </p:sp>
      <p:sp>
        <p:nvSpPr>
          <p:cNvPr id="180" name="Google Shape;180;p2"/>
          <p:cNvSpPr txBox="1"/>
          <p:nvPr/>
        </p:nvSpPr>
        <p:spPr>
          <a:xfrm>
            <a:off x="2533666" y="5420446"/>
            <a:ext cx="957654" cy="746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57" b="1" i="0" u="none" strike="noStrike" cap="none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02</a:t>
            </a:r>
            <a:endParaRPr/>
          </a:p>
        </p:txBody>
      </p:sp>
      <p:sp>
        <p:nvSpPr>
          <p:cNvPr id="181" name="Google Shape;181;p2"/>
          <p:cNvSpPr txBox="1"/>
          <p:nvPr/>
        </p:nvSpPr>
        <p:spPr>
          <a:xfrm>
            <a:off x="2533666" y="2297574"/>
            <a:ext cx="8678831" cy="1631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8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15" b="0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Managing customer data to gain business insights and improve operations.</a:t>
            </a:r>
            <a:endParaRPr/>
          </a:p>
          <a:p>
            <a:pPr marL="0" marR="0" lvl="0" indent="0" algn="l" rtl="0">
              <a:lnSpc>
                <a:spcPct val="138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15" b="0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 - End-to-end process including data modeling, implementation, ETL, and dashboard creation.</a:t>
            </a:r>
            <a:endParaRPr/>
          </a:p>
        </p:txBody>
      </p:sp>
      <p:sp>
        <p:nvSpPr>
          <p:cNvPr id="182" name="Google Shape;182;p2"/>
          <p:cNvSpPr txBox="1"/>
          <p:nvPr/>
        </p:nvSpPr>
        <p:spPr>
          <a:xfrm>
            <a:off x="3491320" y="4129444"/>
            <a:ext cx="6345242" cy="1121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15" b="0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Holistic Approach: An end-to-end process ensures that data is managed from ingestion to visualization, promoting consistency and integrity throughout the data lifecycle.</a:t>
            </a:r>
            <a:endParaRPr/>
          </a:p>
        </p:txBody>
      </p:sp>
      <p:sp>
        <p:nvSpPr>
          <p:cNvPr id="183" name="Google Shape;183;p2"/>
          <p:cNvSpPr txBox="1"/>
          <p:nvPr/>
        </p:nvSpPr>
        <p:spPr>
          <a:xfrm>
            <a:off x="3491320" y="5458919"/>
            <a:ext cx="6345242" cy="1121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15" b="0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Quality Assurance: Implementing data quality checks and governance practices helps ensure that the data used for analysis is accurate, complete, and reliable</a:t>
            </a:r>
            <a:endParaRPr/>
          </a:p>
        </p:txBody>
      </p:sp>
      <p:sp>
        <p:nvSpPr>
          <p:cNvPr id="184" name="Google Shape;184;p2"/>
          <p:cNvSpPr txBox="1"/>
          <p:nvPr/>
        </p:nvSpPr>
        <p:spPr>
          <a:xfrm>
            <a:off x="3491320" y="6831182"/>
            <a:ext cx="6345242" cy="1121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15" b="0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Data-Driven Insights: By transforming and modeling data effectively, organizations can derive valuable insights that drive strategic decisions and improve operational efficiency.</a:t>
            </a:r>
            <a:endParaRPr/>
          </a:p>
        </p:txBody>
      </p:sp>
      <p:sp>
        <p:nvSpPr>
          <p:cNvPr id="185" name="Google Shape;185;p2"/>
          <p:cNvSpPr txBox="1"/>
          <p:nvPr/>
        </p:nvSpPr>
        <p:spPr>
          <a:xfrm>
            <a:off x="3491320" y="8208728"/>
            <a:ext cx="6345242" cy="1121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15" b="0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Adaptable Infrastructure: A well-designed data engineering pipeline can easily scale to accommodate increasing volumes of data and adapt to changing business needs.</a:t>
            </a:r>
            <a:endParaRPr/>
          </a:p>
        </p:txBody>
      </p:sp>
      <p:sp>
        <p:nvSpPr>
          <p:cNvPr id="186" name="Google Shape;186;p2"/>
          <p:cNvSpPr/>
          <p:nvPr/>
        </p:nvSpPr>
        <p:spPr>
          <a:xfrm>
            <a:off x="13451038" y="3039820"/>
            <a:ext cx="1021995" cy="1108674"/>
          </a:xfrm>
          <a:custGeom>
            <a:avLst/>
            <a:gdLst/>
            <a:ahLst/>
            <a:cxnLst/>
            <a:rect l="l" t="t" r="r" b="b"/>
            <a:pathLst>
              <a:path w="1021995" h="1108674" extrusionOk="0">
                <a:moveTo>
                  <a:pt x="0" y="0"/>
                </a:moveTo>
                <a:lnTo>
                  <a:pt x="1021995" y="0"/>
                </a:lnTo>
                <a:lnTo>
                  <a:pt x="1021995" y="1108674"/>
                </a:lnTo>
                <a:lnTo>
                  <a:pt x="0" y="1108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7" name="Google Shape;187;p2"/>
          <p:cNvSpPr/>
          <p:nvPr/>
        </p:nvSpPr>
        <p:spPr>
          <a:xfrm>
            <a:off x="16172045" y="71251"/>
            <a:ext cx="2044704" cy="1914899"/>
          </a:xfrm>
          <a:custGeom>
            <a:avLst/>
            <a:gdLst/>
            <a:ahLst/>
            <a:cxnLst/>
            <a:rect l="l" t="t" r="r" b="b"/>
            <a:pathLst>
              <a:path w="2044704" h="1914899" extrusionOk="0">
                <a:moveTo>
                  <a:pt x="0" y="0"/>
                </a:moveTo>
                <a:lnTo>
                  <a:pt x="2044704" y="0"/>
                </a:lnTo>
                <a:lnTo>
                  <a:pt x="2044704" y="1914898"/>
                </a:lnTo>
                <a:lnTo>
                  <a:pt x="0" y="19148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t="-3387" b="-3386"/>
            </a:stretch>
          </a:blipFill>
          <a:ln>
            <a:noFill/>
          </a:ln>
        </p:spPr>
      </p:sp>
      <p:sp>
        <p:nvSpPr>
          <p:cNvPr id="188" name="Google Shape;188;p2"/>
          <p:cNvSpPr/>
          <p:nvPr/>
        </p:nvSpPr>
        <p:spPr>
          <a:xfrm>
            <a:off x="-3440355" y="7259869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 extrusionOk="0">
                <a:moveTo>
                  <a:pt x="0" y="0"/>
                </a:moveTo>
                <a:lnTo>
                  <a:pt x="6452848" y="0"/>
                </a:lnTo>
                <a:lnTo>
                  <a:pt x="6452848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9" name="Google Shape;189;p2"/>
          <p:cNvSpPr/>
          <p:nvPr/>
        </p:nvSpPr>
        <p:spPr>
          <a:xfrm>
            <a:off x="14473033" y="-1447886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 extrusionOk="0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9"/>
          <p:cNvSpPr/>
          <p:nvPr/>
        </p:nvSpPr>
        <p:spPr>
          <a:xfrm>
            <a:off x="-2622339" y="7919689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 extrusionOk="0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72" name="Google Shape;372;p19"/>
          <p:cNvSpPr/>
          <p:nvPr/>
        </p:nvSpPr>
        <p:spPr>
          <a:xfrm>
            <a:off x="16172045" y="71251"/>
            <a:ext cx="2044704" cy="1914899"/>
          </a:xfrm>
          <a:custGeom>
            <a:avLst/>
            <a:gdLst/>
            <a:ahLst/>
            <a:cxnLst/>
            <a:rect l="l" t="t" r="r" b="b"/>
            <a:pathLst>
              <a:path w="2044704" h="1914899" extrusionOk="0">
                <a:moveTo>
                  <a:pt x="0" y="0"/>
                </a:moveTo>
                <a:lnTo>
                  <a:pt x="2044704" y="0"/>
                </a:lnTo>
                <a:lnTo>
                  <a:pt x="2044704" y="1914898"/>
                </a:lnTo>
                <a:lnTo>
                  <a:pt x="0" y="19148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3387" b="-3386"/>
            </a:stretch>
          </a:blipFill>
          <a:ln>
            <a:noFill/>
          </a:ln>
        </p:spPr>
      </p:sp>
      <p:sp>
        <p:nvSpPr>
          <p:cNvPr id="373" name="Google Shape;373;p19"/>
          <p:cNvSpPr/>
          <p:nvPr/>
        </p:nvSpPr>
        <p:spPr>
          <a:xfrm rot="10800000">
            <a:off x="13367400" y="-279819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 extrusionOk="0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74" name="Google Shape;374;p19"/>
          <p:cNvSpPr/>
          <p:nvPr/>
        </p:nvSpPr>
        <p:spPr>
          <a:xfrm>
            <a:off x="3200400" y="1409700"/>
            <a:ext cx="9882460" cy="8065008"/>
          </a:xfrm>
          <a:custGeom>
            <a:avLst/>
            <a:gdLst/>
            <a:ahLst/>
            <a:cxnLst/>
            <a:rect l="l" t="t" r="r" b="b"/>
            <a:pathLst>
              <a:path w="11958722" h="9048861" extrusionOk="0">
                <a:moveTo>
                  <a:pt x="0" y="0"/>
                </a:moveTo>
                <a:lnTo>
                  <a:pt x="11958722" y="0"/>
                </a:lnTo>
                <a:lnTo>
                  <a:pt x="11958722" y="9048862"/>
                </a:lnTo>
                <a:lnTo>
                  <a:pt x="0" y="90488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17413" r="-115964" b="-29573"/>
            </a:stretch>
          </a:blipFill>
          <a:ln>
            <a:noFill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0"/>
          <p:cNvSpPr/>
          <p:nvPr/>
        </p:nvSpPr>
        <p:spPr>
          <a:xfrm>
            <a:off x="-2622339" y="7919689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 extrusionOk="0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80" name="Google Shape;380;p20"/>
          <p:cNvSpPr/>
          <p:nvPr/>
        </p:nvSpPr>
        <p:spPr>
          <a:xfrm>
            <a:off x="16172045" y="71251"/>
            <a:ext cx="2044704" cy="1914899"/>
          </a:xfrm>
          <a:custGeom>
            <a:avLst/>
            <a:gdLst/>
            <a:ahLst/>
            <a:cxnLst/>
            <a:rect l="l" t="t" r="r" b="b"/>
            <a:pathLst>
              <a:path w="2044704" h="1914899" extrusionOk="0">
                <a:moveTo>
                  <a:pt x="0" y="0"/>
                </a:moveTo>
                <a:lnTo>
                  <a:pt x="2044704" y="0"/>
                </a:lnTo>
                <a:lnTo>
                  <a:pt x="2044704" y="1914898"/>
                </a:lnTo>
                <a:lnTo>
                  <a:pt x="0" y="19148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3387" b="-3386"/>
            </a:stretch>
          </a:blipFill>
          <a:ln>
            <a:noFill/>
          </a:ln>
        </p:spPr>
      </p:sp>
      <p:sp>
        <p:nvSpPr>
          <p:cNvPr id="381" name="Google Shape;381;p20"/>
          <p:cNvSpPr/>
          <p:nvPr/>
        </p:nvSpPr>
        <p:spPr>
          <a:xfrm rot="10800000">
            <a:off x="13367400" y="-279819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 extrusionOk="0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82" name="Google Shape;382;p20"/>
          <p:cNvSpPr/>
          <p:nvPr/>
        </p:nvSpPr>
        <p:spPr>
          <a:xfrm>
            <a:off x="664618" y="1676275"/>
            <a:ext cx="7543800" cy="7982712"/>
          </a:xfrm>
          <a:custGeom>
            <a:avLst/>
            <a:gdLst/>
            <a:ahLst/>
            <a:cxnLst/>
            <a:rect l="l" t="t" r="r" b="b"/>
            <a:pathLst>
              <a:path w="5694669" h="9680401" extrusionOk="0">
                <a:moveTo>
                  <a:pt x="0" y="0"/>
                </a:moveTo>
                <a:lnTo>
                  <a:pt x="5694669" y="0"/>
                </a:lnTo>
                <a:lnTo>
                  <a:pt x="5694669" y="9680400"/>
                </a:lnTo>
                <a:lnTo>
                  <a:pt x="0" y="9680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r="-240750" b="-4237"/>
            </a:stretch>
          </a:blipFill>
          <a:ln>
            <a:noFill/>
          </a:ln>
        </p:spPr>
      </p:sp>
      <p:sp>
        <p:nvSpPr>
          <p:cNvPr id="383" name="Google Shape;383;p20"/>
          <p:cNvSpPr/>
          <p:nvPr/>
        </p:nvSpPr>
        <p:spPr>
          <a:xfrm>
            <a:off x="8628245" y="1676275"/>
            <a:ext cx="7543800" cy="7982712"/>
          </a:xfrm>
          <a:custGeom>
            <a:avLst/>
            <a:gdLst/>
            <a:ahLst/>
            <a:cxnLst/>
            <a:rect l="l" t="t" r="r" b="b"/>
            <a:pathLst>
              <a:path w="5121870" h="9680401" extrusionOk="0">
                <a:moveTo>
                  <a:pt x="0" y="0"/>
                </a:moveTo>
                <a:lnTo>
                  <a:pt x="5121869" y="0"/>
                </a:lnTo>
                <a:lnTo>
                  <a:pt x="5121869" y="9680400"/>
                </a:lnTo>
                <a:lnTo>
                  <a:pt x="0" y="9680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r="-299121" b="-9019"/>
            </a:stretch>
          </a:blipFill>
          <a:ln>
            <a:noFill/>
          </a:ln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1"/>
          <p:cNvSpPr/>
          <p:nvPr/>
        </p:nvSpPr>
        <p:spPr>
          <a:xfrm>
            <a:off x="-2622339" y="7919689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 extrusionOk="0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89" name="Google Shape;389;p21"/>
          <p:cNvSpPr/>
          <p:nvPr/>
        </p:nvSpPr>
        <p:spPr>
          <a:xfrm>
            <a:off x="16172045" y="71251"/>
            <a:ext cx="2044704" cy="1914899"/>
          </a:xfrm>
          <a:custGeom>
            <a:avLst/>
            <a:gdLst/>
            <a:ahLst/>
            <a:cxnLst/>
            <a:rect l="l" t="t" r="r" b="b"/>
            <a:pathLst>
              <a:path w="2044704" h="1914899" extrusionOk="0">
                <a:moveTo>
                  <a:pt x="0" y="0"/>
                </a:moveTo>
                <a:lnTo>
                  <a:pt x="2044704" y="0"/>
                </a:lnTo>
                <a:lnTo>
                  <a:pt x="2044704" y="1914898"/>
                </a:lnTo>
                <a:lnTo>
                  <a:pt x="0" y="19148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3387" b="-3386"/>
            </a:stretch>
          </a:blipFill>
          <a:ln>
            <a:noFill/>
          </a:ln>
        </p:spPr>
      </p:sp>
      <p:sp>
        <p:nvSpPr>
          <p:cNvPr id="390" name="Google Shape;390;p21"/>
          <p:cNvSpPr/>
          <p:nvPr/>
        </p:nvSpPr>
        <p:spPr>
          <a:xfrm rot="10800000">
            <a:off x="13367400" y="-279819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 extrusionOk="0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91" name="Google Shape;391;p21"/>
          <p:cNvSpPr/>
          <p:nvPr/>
        </p:nvSpPr>
        <p:spPr>
          <a:xfrm>
            <a:off x="664618" y="1676275"/>
            <a:ext cx="7543800" cy="7982712"/>
          </a:xfrm>
          <a:custGeom>
            <a:avLst/>
            <a:gdLst/>
            <a:ahLst/>
            <a:cxnLst/>
            <a:rect l="l" t="t" r="r" b="b"/>
            <a:pathLst>
              <a:path w="5694669" h="9680401" extrusionOk="0">
                <a:moveTo>
                  <a:pt x="0" y="0"/>
                </a:moveTo>
                <a:lnTo>
                  <a:pt x="5694669" y="0"/>
                </a:lnTo>
                <a:lnTo>
                  <a:pt x="5694669" y="9680400"/>
                </a:lnTo>
                <a:lnTo>
                  <a:pt x="0" y="9680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r="-240750" b="-4237"/>
            </a:stretch>
          </a:blipFill>
          <a:ln>
            <a:noFill/>
          </a:ln>
        </p:spPr>
      </p:sp>
      <p:sp>
        <p:nvSpPr>
          <p:cNvPr id="392" name="Google Shape;392;p21"/>
          <p:cNvSpPr/>
          <p:nvPr/>
        </p:nvSpPr>
        <p:spPr>
          <a:xfrm>
            <a:off x="8628245" y="1676275"/>
            <a:ext cx="7543800" cy="7982712"/>
          </a:xfrm>
          <a:custGeom>
            <a:avLst/>
            <a:gdLst/>
            <a:ahLst/>
            <a:cxnLst/>
            <a:rect l="l" t="t" r="r" b="b"/>
            <a:pathLst>
              <a:path w="5121870" h="9680401" extrusionOk="0">
                <a:moveTo>
                  <a:pt x="0" y="0"/>
                </a:moveTo>
                <a:lnTo>
                  <a:pt x="5121869" y="0"/>
                </a:lnTo>
                <a:lnTo>
                  <a:pt x="5121869" y="9680400"/>
                </a:lnTo>
                <a:lnTo>
                  <a:pt x="0" y="9680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r="-299121" b="-9019"/>
            </a:stretch>
          </a:blipFill>
          <a:ln>
            <a:noFill/>
          </a:ln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8300" y="800100"/>
            <a:ext cx="14173200" cy="929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22"/>
          <p:cNvSpPr txBox="1"/>
          <p:nvPr/>
        </p:nvSpPr>
        <p:spPr>
          <a:xfrm>
            <a:off x="5257800" y="0"/>
            <a:ext cx="6934200" cy="70788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Star Schema on Sql Server</a:t>
            </a:r>
            <a:endParaRPr sz="40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3"/>
          <p:cNvSpPr txBox="1"/>
          <p:nvPr/>
        </p:nvSpPr>
        <p:spPr>
          <a:xfrm>
            <a:off x="2133600" y="3497927"/>
            <a:ext cx="7772400" cy="4160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594BA"/>
              </a:buClr>
              <a:buSzPts val="9600"/>
              <a:buFont typeface="Overlock"/>
              <a:buNone/>
            </a:pPr>
            <a:r>
              <a:rPr lang="en-US" sz="9600" b="1" i="0" u="none" strike="noStrike" cap="none">
                <a:solidFill>
                  <a:srgbClr val="6594BA"/>
                </a:solidFill>
                <a:latin typeface="Overlock"/>
                <a:ea typeface="Overlock"/>
                <a:cs typeface="Overlock"/>
                <a:sym typeface="Overlock"/>
              </a:rPr>
              <a:t>ETL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594BA"/>
              </a:buClr>
              <a:buSzPts val="9600"/>
              <a:buFont typeface="Overlock"/>
              <a:buNone/>
            </a:pPr>
            <a:r>
              <a:rPr lang="en-US" sz="9600" b="1" i="0" u="none" strike="noStrike" cap="none">
                <a:solidFill>
                  <a:srgbClr val="6594BA"/>
                </a:solidFill>
                <a:latin typeface="Overlock"/>
                <a:ea typeface="Overlock"/>
                <a:cs typeface="Overlock"/>
                <a:sym typeface="Overlock"/>
              </a:rPr>
              <a:t>Process</a:t>
            </a:r>
            <a:endParaRPr sz="9600" b="1" i="0" u="none" strike="noStrike" cap="none">
              <a:solidFill>
                <a:srgbClr val="6594BA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404" name="Google Shape;404;p23"/>
          <p:cNvSpPr/>
          <p:nvPr/>
        </p:nvSpPr>
        <p:spPr>
          <a:xfrm>
            <a:off x="14769038" y="-149612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 extrusionOk="0">
                <a:moveTo>
                  <a:pt x="0" y="0"/>
                </a:moveTo>
                <a:lnTo>
                  <a:pt x="6452848" y="0"/>
                </a:lnTo>
                <a:lnTo>
                  <a:pt x="6452848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05" name="Google Shape;405;p23"/>
          <p:cNvSpPr/>
          <p:nvPr/>
        </p:nvSpPr>
        <p:spPr>
          <a:xfrm>
            <a:off x="0" y="597505"/>
            <a:ext cx="1446118" cy="9077445"/>
          </a:xfrm>
          <a:custGeom>
            <a:avLst/>
            <a:gdLst/>
            <a:ahLst/>
            <a:cxnLst/>
            <a:rect l="l" t="t" r="r" b="b"/>
            <a:pathLst>
              <a:path w="9077445" h="9077445" extrusionOk="0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527707"/>
            </a:stretch>
          </a:blipFill>
          <a:ln>
            <a:noFill/>
          </a:ln>
        </p:spPr>
      </p:sp>
      <p:sp>
        <p:nvSpPr>
          <p:cNvPr id="406" name="Google Shape;406;p23"/>
          <p:cNvSpPr/>
          <p:nvPr/>
        </p:nvSpPr>
        <p:spPr>
          <a:xfrm>
            <a:off x="11150349" y="1764082"/>
            <a:ext cx="6697476" cy="7733806"/>
          </a:xfrm>
          <a:custGeom>
            <a:avLst/>
            <a:gdLst/>
            <a:ahLst/>
            <a:cxnLst/>
            <a:rect l="l" t="t" r="r" b="b"/>
            <a:pathLst>
              <a:path w="5499100" h="6350000" extrusionOk="0">
                <a:moveTo>
                  <a:pt x="2749550" y="6350000"/>
                </a:moveTo>
                <a:lnTo>
                  <a:pt x="0" y="4762500"/>
                </a:lnTo>
                <a:lnTo>
                  <a:pt x="0" y="1587500"/>
                </a:lnTo>
                <a:lnTo>
                  <a:pt x="2749550" y="0"/>
                </a:lnTo>
                <a:lnTo>
                  <a:pt x="5499100" y="1587500"/>
                </a:lnTo>
                <a:lnTo>
                  <a:pt x="5499100" y="4762500"/>
                </a:lnTo>
                <a:lnTo>
                  <a:pt x="2749550" y="635000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52639" r="-52639"/>
            </a:stretch>
          </a:blipFill>
          <a:ln>
            <a:noFill/>
          </a:ln>
        </p:spPr>
      </p:sp>
      <p:sp>
        <p:nvSpPr>
          <p:cNvPr id="407" name="Google Shape;407;p23"/>
          <p:cNvSpPr txBox="1"/>
          <p:nvPr/>
        </p:nvSpPr>
        <p:spPr>
          <a:xfrm>
            <a:off x="3505200" y="2112932"/>
            <a:ext cx="4760409" cy="1530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651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 b="1" i="0" u="none" strike="noStrike" cap="none">
                <a:solidFill>
                  <a:srgbClr val="6594BA"/>
                </a:solidFill>
                <a:latin typeface="Overlock"/>
                <a:ea typeface="Overlock"/>
                <a:cs typeface="Overlock"/>
                <a:sym typeface="Overlock"/>
              </a:rPr>
              <a:t>05</a:t>
            </a:r>
            <a:endParaRPr sz="8957" b="1" i="0" u="none" strike="noStrike" cap="none">
              <a:solidFill>
                <a:srgbClr val="6594BA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5"/>
          <p:cNvSpPr/>
          <p:nvPr/>
        </p:nvSpPr>
        <p:spPr>
          <a:xfrm>
            <a:off x="-2622339" y="7919689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 extrusionOk="0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21" name="Google Shape;421;p25"/>
          <p:cNvSpPr/>
          <p:nvPr/>
        </p:nvSpPr>
        <p:spPr>
          <a:xfrm>
            <a:off x="16172045" y="71251"/>
            <a:ext cx="2044704" cy="1914899"/>
          </a:xfrm>
          <a:custGeom>
            <a:avLst/>
            <a:gdLst/>
            <a:ahLst/>
            <a:cxnLst/>
            <a:rect l="l" t="t" r="r" b="b"/>
            <a:pathLst>
              <a:path w="2044704" h="1914899" extrusionOk="0">
                <a:moveTo>
                  <a:pt x="0" y="0"/>
                </a:moveTo>
                <a:lnTo>
                  <a:pt x="2044704" y="0"/>
                </a:lnTo>
                <a:lnTo>
                  <a:pt x="2044704" y="1914898"/>
                </a:lnTo>
                <a:lnTo>
                  <a:pt x="0" y="19148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3387" b="-3386"/>
            </a:stretch>
          </a:blipFill>
          <a:ln>
            <a:noFill/>
          </a:ln>
        </p:spPr>
      </p:sp>
      <p:sp>
        <p:nvSpPr>
          <p:cNvPr id="422" name="Google Shape;422;p25"/>
          <p:cNvSpPr/>
          <p:nvPr/>
        </p:nvSpPr>
        <p:spPr>
          <a:xfrm rot="10800000">
            <a:off x="13367400" y="-279819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 extrusionOk="0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23" name="Google Shape;423;p25"/>
          <p:cNvSpPr txBox="1"/>
          <p:nvPr/>
        </p:nvSpPr>
        <p:spPr>
          <a:xfrm>
            <a:off x="316282" y="76089"/>
            <a:ext cx="2127058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0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841" b="1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3800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841" b="1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6172044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5"/>
          <p:cNvSpPr/>
          <p:nvPr/>
        </p:nvSpPr>
        <p:spPr>
          <a:xfrm>
            <a:off x="-2622339" y="7919689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 extrusionOk="0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21" name="Google Shape;421;p25"/>
          <p:cNvSpPr/>
          <p:nvPr/>
        </p:nvSpPr>
        <p:spPr>
          <a:xfrm>
            <a:off x="16172045" y="71251"/>
            <a:ext cx="2044704" cy="1914899"/>
          </a:xfrm>
          <a:custGeom>
            <a:avLst/>
            <a:gdLst/>
            <a:ahLst/>
            <a:cxnLst/>
            <a:rect l="l" t="t" r="r" b="b"/>
            <a:pathLst>
              <a:path w="2044704" h="1914899" extrusionOk="0">
                <a:moveTo>
                  <a:pt x="0" y="0"/>
                </a:moveTo>
                <a:lnTo>
                  <a:pt x="2044704" y="0"/>
                </a:lnTo>
                <a:lnTo>
                  <a:pt x="2044704" y="1914898"/>
                </a:lnTo>
                <a:lnTo>
                  <a:pt x="0" y="19148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3387" b="-3386"/>
            </a:stretch>
          </a:blipFill>
          <a:ln>
            <a:noFill/>
          </a:ln>
        </p:spPr>
      </p:sp>
      <p:sp>
        <p:nvSpPr>
          <p:cNvPr id="422" name="Google Shape;422;p25"/>
          <p:cNvSpPr/>
          <p:nvPr/>
        </p:nvSpPr>
        <p:spPr>
          <a:xfrm rot="10800000">
            <a:off x="13367400" y="-279819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 extrusionOk="0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23" name="Google Shape;423;p25"/>
          <p:cNvSpPr txBox="1"/>
          <p:nvPr/>
        </p:nvSpPr>
        <p:spPr>
          <a:xfrm>
            <a:off x="316282" y="76089"/>
            <a:ext cx="2127058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0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841" b="1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3800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841" b="1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832" y="0"/>
            <a:ext cx="11861967" cy="1035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1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5"/>
          <p:cNvSpPr/>
          <p:nvPr/>
        </p:nvSpPr>
        <p:spPr>
          <a:xfrm>
            <a:off x="-2622339" y="7919689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 extrusionOk="0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21" name="Google Shape;421;p25"/>
          <p:cNvSpPr/>
          <p:nvPr/>
        </p:nvSpPr>
        <p:spPr>
          <a:xfrm>
            <a:off x="16172045" y="71251"/>
            <a:ext cx="2044704" cy="1914899"/>
          </a:xfrm>
          <a:custGeom>
            <a:avLst/>
            <a:gdLst/>
            <a:ahLst/>
            <a:cxnLst/>
            <a:rect l="l" t="t" r="r" b="b"/>
            <a:pathLst>
              <a:path w="2044704" h="1914899" extrusionOk="0">
                <a:moveTo>
                  <a:pt x="0" y="0"/>
                </a:moveTo>
                <a:lnTo>
                  <a:pt x="2044704" y="0"/>
                </a:lnTo>
                <a:lnTo>
                  <a:pt x="2044704" y="1914898"/>
                </a:lnTo>
                <a:lnTo>
                  <a:pt x="0" y="19148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3387" b="-3386"/>
            </a:stretch>
          </a:blipFill>
          <a:ln>
            <a:noFill/>
          </a:ln>
        </p:spPr>
      </p:sp>
      <p:sp>
        <p:nvSpPr>
          <p:cNvPr id="422" name="Google Shape;422;p25"/>
          <p:cNvSpPr/>
          <p:nvPr/>
        </p:nvSpPr>
        <p:spPr>
          <a:xfrm rot="10800000">
            <a:off x="13367400" y="-279819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 extrusionOk="0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23" name="Google Shape;423;p25"/>
          <p:cNvSpPr txBox="1"/>
          <p:nvPr/>
        </p:nvSpPr>
        <p:spPr>
          <a:xfrm>
            <a:off x="316282" y="76089"/>
            <a:ext cx="2127058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0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841" b="1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3800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841" b="1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521" y="0"/>
            <a:ext cx="12792025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28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6"/>
          <p:cNvSpPr txBox="1"/>
          <p:nvPr/>
        </p:nvSpPr>
        <p:spPr>
          <a:xfrm>
            <a:off x="2133600" y="3497927"/>
            <a:ext cx="7772400" cy="4160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594BA"/>
              </a:buClr>
              <a:buSzPts val="9600"/>
              <a:buFont typeface="Overlock"/>
              <a:buNone/>
            </a:pPr>
            <a:r>
              <a:rPr lang="en-US" sz="9600" b="1" i="0" u="none" strike="noStrike" cap="none">
                <a:solidFill>
                  <a:srgbClr val="6594BA"/>
                </a:solidFill>
                <a:latin typeface="Overlock"/>
                <a:ea typeface="Overlock"/>
                <a:cs typeface="Overlock"/>
                <a:sym typeface="Overlock"/>
              </a:rPr>
              <a:t>Analysis Query</a:t>
            </a:r>
            <a:endParaRPr sz="9600" b="1" i="0" u="none" strike="noStrike" cap="none">
              <a:solidFill>
                <a:srgbClr val="6594BA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430" name="Google Shape;430;p26"/>
          <p:cNvSpPr/>
          <p:nvPr/>
        </p:nvSpPr>
        <p:spPr>
          <a:xfrm>
            <a:off x="14769038" y="-149612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 extrusionOk="0">
                <a:moveTo>
                  <a:pt x="0" y="0"/>
                </a:moveTo>
                <a:lnTo>
                  <a:pt x="6452848" y="0"/>
                </a:lnTo>
                <a:lnTo>
                  <a:pt x="6452848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31" name="Google Shape;431;p26"/>
          <p:cNvSpPr/>
          <p:nvPr/>
        </p:nvSpPr>
        <p:spPr>
          <a:xfrm>
            <a:off x="0" y="597505"/>
            <a:ext cx="1446118" cy="9077445"/>
          </a:xfrm>
          <a:custGeom>
            <a:avLst/>
            <a:gdLst/>
            <a:ahLst/>
            <a:cxnLst/>
            <a:rect l="l" t="t" r="r" b="b"/>
            <a:pathLst>
              <a:path w="9077445" h="9077445" extrusionOk="0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527707"/>
            </a:stretch>
          </a:blipFill>
          <a:ln>
            <a:noFill/>
          </a:ln>
        </p:spPr>
      </p:sp>
      <p:sp>
        <p:nvSpPr>
          <p:cNvPr id="432" name="Google Shape;432;p26"/>
          <p:cNvSpPr/>
          <p:nvPr/>
        </p:nvSpPr>
        <p:spPr>
          <a:xfrm>
            <a:off x="11150349" y="1764082"/>
            <a:ext cx="6697476" cy="7733806"/>
          </a:xfrm>
          <a:custGeom>
            <a:avLst/>
            <a:gdLst/>
            <a:ahLst/>
            <a:cxnLst/>
            <a:rect l="l" t="t" r="r" b="b"/>
            <a:pathLst>
              <a:path w="5499100" h="6350000" extrusionOk="0">
                <a:moveTo>
                  <a:pt x="2749550" y="6350000"/>
                </a:moveTo>
                <a:lnTo>
                  <a:pt x="0" y="4762500"/>
                </a:lnTo>
                <a:lnTo>
                  <a:pt x="0" y="1587500"/>
                </a:lnTo>
                <a:lnTo>
                  <a:pt x="2749550" y="0"/>
                </a:lnTo>
                <a:lnTo>
                  <a:pt x="5499100" y="1587500"/>
                </a:lnTo>
                <a:lnTo>
                  <a:pt x="5499100" y="4762500"/>
                </a:lnTo>
                <a:lnTo>
                  <a:pt x="2749550" y="635000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52639" r="-52639"/>
            </a:stretch>
          </a:blipFill>
          <a:ln>
            <a:noFill/>
          </a:ln>
        </p:spPr>
      </p:sp>
      <p:sp>
        <p:nvSpPr>
          <p:cNvPr id="433" name="Google Shape;433;p26"/>
          <p:cNvSpPr txBox="1"/>
          <p:nvPr/>
        </p:nvSpPr>
        <p:spPr>
          <a:xfrm>
            <a:off x="3505200" y="2112932"/>
            <a:ext cx="4760409" cy="1530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651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 b="1" i="0" u="none" strike="noStrike" cap="none">
                <a:solidFill>
                  <a:srgbClr val="6594BA"/>
                </a:solidFill>
                <a:latin typeface="Overlock"/>
                <a:ea typeface="Overlock"/>
                <a:cs typeface="Overlock"/>
                <a:sym typeface="Overlock"/>
              </a:rPr>
              <a:t>06</a:t>
            </a:r>
            <a:endParaRPr sz="8957" b="1" i="0" u="none" strike="noStrike" cap="none">
              <a:solidFill>
                <a:srgbClr val="6594BA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7"/>
          <p:cNvSpPr/>
          <p:nvPr/>
        </p:nvSpPr>
        <p:spPr>
          <a:xfrm>
            <a:off x="-2622339" y="7919689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 extrusionOk="0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39" name="Google Shape;439;p27"/>
          <p:cNvSpPr/>
          <p:nvPr/>
        </p:nvSpPr>
        <p:spPr>
          <a:xfrm>
            <a:off x="16172045" y="71251"/>
            <a:ext cx="2044704" cy="1914899"/>
          </a:xfrm>
          <a:custGeom>
            <a:avLst/>
            <a:gdLst/>
            <a:ahLst/>
            <a:cxnLst/>
            <a:rect l="l" t="t" r="r" b="b"/>
            <a:pathLst>
              <a:path w="2044704" h="1914899" extrusionOk="0">
                <a:moveTo>
                  <a:pt x="0" y="0"/>
                </a:moveTo>
                <a:lnTo>
                  <a:pt x="2044704" y="0"/>
                </a:lnTo>
                <a:lnTo>
                  <a:pt x="2044704" y="1914898"/>
                </a:lnTo>
                <a:lnTo>
                  <a:pt x="0" y="19148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3387" b="-3386"/>
            </a:stretch>
          </a:blipFill>
          <a:ln>
            <a:noFill/>
          </a:ln>
        </p:spPr>
      </p:sp>
      <p:sp>
        <p:nvSpPr>
          <p:cNvPr id="440" name="Google Shape;440;p27"/>
          <p:cNvSpPr/>
          <p:nvPr/>
        </p:nvSpPr>
        <p:spPr>
          <a:xfrm rot="10800000">
            <a:off x="13367400" y="-279819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 extrusionOk="0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41" name="Google Shape;441;p27"/>
          <p:cNvSpPr/>
          <p:nvPr/>
        </p:nvSpPr>
        <p:spPr>
          <a:xfrm>
            <a:off x="457200" y="1028700"/>
            <a:ext cx="13563600" cy="8991600"/>
          </a:xfrm>
          <a:custGeom>
            <a:avLst/>
            <a:gdLst/>
            <a:ahLst/>
            <a:cxnLst/>
            <a:rect l="l" t="t" r="r" b="b"/>
            <a:pathLst>
              <a:path w="13342214" h="9292712" extrusionOk="0">
                <a:moveTo>
                  <a:pt x="0" y="0"/>
                </a:moveTo>
                <a:lnTo>
                  <a:pt x="13342214" y="0"/>
                </a:lnTo>
                <a:lnTo>
                  <a:pt x="13342214" y="9292712"/>
                </a:lnTo>
                <a:lnTo>
                  <a:pt x="0" y="92927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r="-35567"/>
            </a:stretch>
          </a:blipFill>
          <a:ln>
            <a:noFill/>
          </a:ln>
        </p:spPr>
      </p:sp>
      <p:sp>
        <p:nvSpPr>
          <p:cNvPr id="442" name="Google Shape;442;p27"/>
          <p:cNvSpPr txBox="1"/>
          <p:nvPr/>
        </p:nvSpPr>
        <p:spPr>
          <a:xfrm>
            <a:off x="316282" y="76089"/>
            <a:ext cx="2127058" cy="415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0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841" b="1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3800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841" b="1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3800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841" b="1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739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3"/>
          <p:cNvGrpSpPr/>
          <p:nvPr/>
        </p:nvGrpSpPr>
        <p:grpSpPr>
          <a:xfrm>
            <a:off x="1833469" y="3128110"/>
            <a:ext cx="1919242" cy="1978927"/>
            <a:chOff x="0" y="-38100"/>
            <a:chExt cx="935962" cy="965068"/>
          </a:xfrm>
        </p:grpSpPr>
        <p:sp>
          <p:nvSpPr>
            <p:cNvPr id="195" name="Google Shape;195;p3"/>
            <p:cNvSpPr/>
            <p:nvPr/>
          </p:nvSpPr>
          <p:spPr>
            <a:xfrm>
              <a:off x="0" y="0"/>
              <a:ext cx="935962" cy="926968"/>
            </a:xfrm>
            <a:custGeom>
              <a:avLst/>
              <a:gdLst/>
              <a:ahLst/>
              <a:cxnLst/>
              <a:rect l="l" t="t" r="r" b="b"/>
              <a:pathLst>
                <a:path w="935962" h="926968" extrusionOk="0">
                  <a:moveTo>
                    <a:pt x="0" y="0"/>
                  </a:moveTo>
                  <a:lnTo>
                    <a:pt x="935962" y="0"/>
                  </a:lnTo>
                  <a:lnTo>
                    <a:pt x="935962" y="926968"/>
                  </a:lnTo>
                  <a:lnTo>
                    <a:pt x="0" y="926968"/>
                  </a:lnTo>
                  <a:close/>
                </a:path>
              </a:pathLst>
            </a:custGeom>
            <a:solidFill>
              <a:srgbClr val="031739"/>
            </a:solidFill>
            <a:ln w="952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96" name="Google Shape;196;p3"/>
            <p:cNvSpPr txBox="1"/>
            <p:nvPr/>
          </p:nvSpPr>
          <p:spPr>
            <a:xfrm>
              <a:off x="0" y="-38100"/>
              <a:ext cx="935962" cy="9650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1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cxnSp>
        <p:nvCxnSpPr>
          <p:cNvPr id="197" name="Google Shape;197;p3"/>
          <p:cNvCxnSpPr/>
          <p:nvPr/>
        </p:nvCxnSpPr>
        <p:spPr>
          <a:xfrm>
            <a:off x="1976048" y="4100260"/>
            <a:ext cx="1714815" cy="0"/>
          </a:xfrm>
          <a:prstGeom prst="straightConnector1">
            <a:avLst/>
          </a:prstGeom>
          <a:noFill/>
          <a:ln w="28575" cap="flat" cmpd="sng">
            <a:solidFill>
              <a:srgbClr val="6594BA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98" name="Google Shape;198;p3"/>
          <p:cNvGrpSpPr/>
          <p:nvPr/>
        </p:nvGrpSpPr>
        <p:grpSpPr>
          <a:xfrm>
            <a:off x="4238530" y="3161700"/>
            <a:ext cx="2054276" cy="1974528"/>
            <a:chOff x="0" y="-38100"/>
            <a:chExt cx="991873" cy="1020381"/>
          </a:xfrm>
        </p:grpSpPr>
        <p:sp>
          <p:nvSpPr>
            <p:cNvPr id="199" name="Google Shape;199;p3"/>
            <p:cNvSpPr/>
            <p:nvPr/>
          </p:nvSpPr>
          <p:spPr>
            <a:xfrm>
              <a:off x="0" y="0"/>
              <a:ext cx="991873" cy="982281"/>
            </a:xfrm>
            <a:custGeom>
              <a:avLst/>
              <a:gdLst/>
              <a:ahLst/>
              <a:cxnLst/>
              <a:rect l="l" t="t" r="r" b="b"/>
              <a:pathLst>
                <a:path w="991873" h="982281" extrusionOk="0">
                  <a:moveTo>
                    <a:pt x="0" y="0"/>
                  </a:moveTo>
                  <a:lnTo>
                    <a:pt x="991873" y="0"/>
                  </a:lnTo>
                  <a:lnTo>
                    <a:pt x="991873" y="982281"/>
                  </a:lnTo>
                  <a:lnTo>
                    <a:pt x="0" y="982281"/>
                  </a:lnTo>
                  <a:close/>
                </a:path>
              </a:pathLst>
            </a:custGeom>
            <a:solidFill>
              <a:srgbClr val="031739"/>
            </a:solidFill>
            <a:ln w="952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00" name="Google Shape;200;p3"/>
            <p:cNvSpPr txBox="1"/>
            <p:nvPr/>
          </p:nvSpPr>
          <p:spPr>
            <a:xfrm>
              <a:off x="0" y="-38100"/>
              <a:ext cx="991873" cy="10203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1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cxnSp>
        <p:nvCxnSpPr>
          <p:cNvPr id="201" name="Google Shape;201;p3"/>
          <p:cNvCxnSpPr/>
          <p:nvPr/>
        </p:nvCxnSpPr>
        <p:spPr>
          <a:xfrm>
            <a:off x="4481639" y="4114547"/>
            <a:ext cx="1618252" cy="0"/>
          </a:xfrm>
          <a:prstGeom prst="straightConnector1">
            <a:avLst/>
          </a:prstGeom>
          <a:noFill/>
          <a:ln w="28575" cap="flat" cmpd="sng">
            <a:solidFill>
              <a:srgbClr val="6594BA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02" name="Google Shape;202;p3"/>
          <p:cNvGrpSpPr/>
          <p:nvPr/>
        </p:nvGrpSpPr>
        <p:grpSpPr>
          <a:xfrm>
            <a:off x="1882703" y="5477682"/>
            <a:ext cx="1919242" cy="1937005"/>
            <a:chOff x="0" y="-38100"/>
            <a:chExt cx="1054685" cy="1064446"/>
          </a:xfrm>
        </p:grpSpPr>
        <p:sp>
          <p:nvSpPr>
            <p:cNvPr id="203" name="Google Shape;203;p3"/>
            <p:cNvSpPr/>
            <p:nvPr/>
          </p:nvSpPr>
          <p:spPr>
            <a:xfrm>
              <a:off x="0" y="0"/>
              <a:ext cx="1054685" cy="1026346"/>
            </a:xfrm>
            <a:custGeom>
              <a:avLst/>
              <a:gdLst/>
              <a:ahLst/>
              <a:cxnLst/>
              <a:rect l="l" t="t" r="r" b="b"/>
              <a:pathLst>
                <a:path w="1054685" h="1026346" extrusionOk="0">
                  <a:moveTo>
                    <a:pt x="0" y="0"/>
                  </a:moveTo>
                  <a:lnTo>
                    <a:pt x="1054685" y="0"/>
                  </a:lnTo>
                  <a:lnTo>
                    <a:pt x="1054685" y="1026346"/>
                  </a:lnTo>
                  <a:lnTo>
                    <a:pt x="0" y="1026346"/>
                  </a:lnTo>
                  <a:close/>
                </a:path>
              </a:pathLst>
            </a:custGeom>
            <a:solidFill>
              <a:srgbClr val="031739"/>
            </a:solidFill>
            <a:ln w="952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04" name="Google Shape;204;p3"/>
            <p:cNvSpPr txBox="1"/>
            <p:nvPr/>
          </p:nvSpPr>
          <p:spPr>
            <a:xfrm>
              <a:off x="0" y="-38100"/>
              <a:ext cx="1054685" cy="10644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1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cxnSp>
        <p:nvCxnSpPr>
          <p:cNvPr id="205" name="Google Shape;205;p3"/>
          <p:cNvCxnSpPr/>
          <p:nvPr/>
        </p:nvCxnSpPr>
        <p:spPr>
          <a:xfrm>
            <a:off x="2024283" y="6367875"/>
            <a:ext cx="1521783" cy="0"/>
          </a:xfrm>
          <a:prstGeom prst="straightConnector1">
            <a:avLst/>
          </a:prstGeom>
          <a:noFill/>
          <a:ln w="28575" cap="flat" cmpd="sng">
            <a:solidFill>
              <a:srgbClr val="6594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6" name="Google Shape;206;p3"/>
          <p:cNvSpPr/>
          <p:nvPr/>
        </p:nvSpPr>
        <p:spPr>
          <a:xfrm>
            <a:off x="16172045" y="71251"/>
            <a:ext cx="2044704" cy="1914899"/>
          </a:xfrm>
          <a:custGeom>
            <a:avLst/>
            <a:gdLst/>
            <a:ahLst/>
            <a:cxnLst/>
            <a:rect l="l" t="t" r="r" b="b"/>
            <a:pathLst>
              <a:path w="2044704" h="1914899" extrusionOk="0">
                <a:moveTo>
                  <a:pt x="0" y="0"/>
                </a:moveTo>
                <a:lnTo>
                  <a:pt x="2044704" y="0"/>
                </a:lnTo>
                <a:lnTo>
                  <a:pt x="2044704" y="1914898"/>
                </a:lnTo>
                <a:lnTo>
                  <a:pt x="0" y="19148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87" b="-3386"/>
            </a:stretch>
          </a:blipFill>
          <a:ln>
            <a:noFill/>
          </a:ln>
        </p:spPr>
      </p:sp>
      <p:sp>
        <p:nvSpPr>
          <p:cNvPr id="207" name="Google Shape;207;p3"/>
          <p:cNvSpPr/>
          <p:nvPr/>
        </p:nvSpPr>
        <p:spPr>
          <a:xfrm>
            <a:off x="11002711" y="1509629"/>
            <a:ext cx="6992751" cy="8074770"/>
          </a:xfrm>
          <a:custGeom>
            <a:avLst/>
            <a:gdLst/>
            <a:ahLst/>
            <a:cxnLst/>
            <a:rect l="l" t="t" r="r" b="b"/>
            <a:pathLst>
              <a:path w="5499100" h="6350000" extrusionOk="0">
                <a:moveTo>
                  <a:pt x="2749550" y="6350000"/>
                </a:moveTo>
                <a:lnTo>
                  <a:pt x="0" y="4762500"/>
                </a:lnTo>
                <a:lnTo>
                  <a:pt x="0" y="1587500"/>
                </a:lnTo>
                <a:lnTo>
                  <a:pt x="2749550" y="0"/>
                </a:lnTo>
                <a:lnTo>
                  <a:pt x="5499100" y="1587500"/>
                </a:lnTo>
                <a:lnTo>
                  <a:pt x="5499100" y="4762500"/>
                </a:lnTo>
                <a:lnTo>
                  <a:pt x="2749550" y="6350000"/>
                </a:lnTo>
                <a:close/>
              </a:path>
            </a:pathLst>
          </a:custGeom>
          <a:solidFill>
            <a:srgbClr val="31598F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3"/>
          <p:cNvSpPr/>
          <p:nvPr/>
        </p:nvSpPr>
        <p:spPr>
          <a:xfrm>
            <a:off x="11150349" y="1764082"/>
            <a:ext cx="6697476" cy="7733806"/>
          </a:xfrm>
          <a:custGeom>
            <a:avLst/>
            <a:gdLst/>
            <a:ahLst/>
            <a:cxnLst/>
            <a:rect l="l" t="t" r="r" b="b"/>
            <a:pathLst>
              <a:path w="5499100" h="6350000" extrusionOk="0">
                <a:moveTo>
                  <a:pt x="2749550" y="6350000"/>
                </a:moveTo>
                <a:lnTo>
                  <a:pt x="0" y="4762500"/>
                </a:lnTo>
                <a:lnTo>
                  <a:pt x="0" y="1587500"/>
                </a:lnTo>
                <a:lnTo>
                  <a:pt x="2749550" y="0"/>
                </a:lnTo>
                <a:lnTo>
                  <a:pt x="5499100" y="1587500"/>
                </a:lnTo>
                <a:lnTo>
                  <a:pt x="5499100" y="4762500"/>
                </a:lnTo>
                <a:lnTo>
                  <a:pt x="2749550" y="635000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52639" r="-52639"/>
            </a:stretch>
          </a:blipFill>
          <a:ln>
            <a:noFill/>
          </a:ln>
        </p:spPr>
      </p:sp>
      <p:sp>
        <p:nvSpPr>
          <p:cNvPr id="209" name="Google Shape;209;p3"/>
          <p:cNvSpPr/>
          <p:nvPr/>
        </p:nvSpPr>
        <p:spPr>
          <a:xfrm>
            <a:off x="14769038" y="-149612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 extrusionOk="0">
                <a:moveTo>
                  <a:pt x="0" y="0"/>
                </a:moveTo>
                <a:lnTo>
                  <a:pt x="6452848" y="0"/>
                </a:lnTo>
                <a:lnTo>
                  <a:pt x="6452848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10" name="Google Shape;210;p3"/>
          <p:cNvGrpSpPr/>
          <p:nvPr/>
        </p:nvGrpSpPr>
        <p:grpSpPr>
          <a:xfrm>
            <a:off x="6866640" y="3161700"/>
            <a:ext cx="1919361" cy="1981800"/>
            <a:chOff x="0" y="-38100"/>
            <a:chExt cx="991873" cy="1024140"/>
          </a:xfrm>
        </p:grpSpPr>
        <p:sp>
          <p:nvSpPr>
            <p:cNvPr id="211" name="Google Shape;211;p3"/>
            <p:cNvSpPr/>
            <p:nvPr/>
          </p:nvSpPr>
          <p:spPr>
            <a:xfrm>
              <a:off x="0" y="0"/>
              <a:ext cx="991873" cy="986040"/>
            </a:xfrm>
            <a:custGeom>
              <a:avLst/>
              <a:gdLst/>
              <a:ahLst/>
              <a:cxnLst/>
              <a:rect l="l" t="t" r="r" b="b"/>
              <a:pathLst>
                <a:path w="991873" h="986040" extrusionOk="0">
                  <a:moveTo>
                    <a:pt x="0" y="0"/>
                  </a:moveTo>
                  <a:lnTo>
                    <a:pt x="991873" y="0"/>
                  </a:lnTo>
                  <a:lnTo>
                    <a:pt x="991873" y="986040"/>
                  </a:lnTo>
                  <a:lnTo>
                    <a:pt x="0" y="986040"/>
                  </a:lnTo>
                  <a:close/>
                </a:path>
              </a:pathLst>
            </a:custGeom>
            <a:solidFill>
              <a:srgbClr val="031739"/>
            </a:solidFill>
            <a:ln w="952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12" name="Google Shape;212;p3"/>
            <p:cNvSpPr txBox="1"/>
            <p:nvPr/>
          </p:nvSpPr>
          <p:spPr>
            <a:xfrm>
              <a:off x="0" y="-38100"/>
              <a:ext cx="991873" cy="10241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1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cxnSp>
        <p:nvCxnSpPr>
          <p:cNvPr id="213" name="Google Shape;213;p3"/>
          <p:cNvCxnSpPr/>
          <p:nvPr/>
        </p:nvCxnSpPr>
        <p:spPr>
          <a:xfrm>
            <a:off x="6974833" y="4128835"/>
            <a:ext cx="1618252" cy="0"/>
          </a:xfrm>
          <a:prstGeom prst="straightConnector1">
            <a:avLst/>
          </a:prstGeom>
          <a:noFill/>
          <a:ln w="28575" cap="flat" cmpd="sng">
            <a:solidFill>
              <a:srgbClr val="6594BA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4" name="Google Shape;214;p3"/>
          <p:cNvGrpSpPr/>
          <p:nvPr/>
        </p:nvGrpSpPr>
        <p:grpSpPr>
          <a:xfrm>
            <a:off x="6866759" y="5534835"/>
            <a:ext cx="1919242" cy="1996861"/>
            <a:chOff x="0" y="-38100"/>
            <a:chExt cx="991811" cy="1031923"/>
          </a:xfrm>
        </p:grpSpPr>
        <p:sp>
          <p:nvSpPr>
            <p:cNvPr id="215" name="Google Shape;215;p3"/>
            <p:cNvSpPr/>
            <p:nvPr/>
          </p:nvSpPr>
          <p:spPr>
            <a:xfrm>
              <a:off x="0" y="0"/>
              <a:ext cx="991811" cy="993823"/>
            </a:xfrm>
            <a:custGeom>
              <a:avLst/>
              <a:gdLst/>
              <a:ahLst/>
              <a:cxnLst/>
              <a:rect l="l" t="t" r="r" b="b"/>
              <a:pathLst>
                <a:path w="991811" h="993823" extrusionOk="0">
                  <a:moveTo>
                    <a:pt x="0" y="0"/>
                  </a:moveTo>
                  <a:lnTo>
                    <a:pt x="991811" y="0"/>
                  </a:lnTo>
                  <a:lnTo>
                    <a:pt x="991811" y="993823"/>
                  </a:lnTo>
                  <a:lnTo>
                    <a:pt x="0" y="993823"/>
                  </a:lnTo>
                  <a:close/>
                </a:path>
              </a:pathLst>
            </a:custGeom>
            <a:solidFill>
              <a:srgbClr val="031739"/>
            </a:solidFill>
            <a:ln w="952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16" name="Google Shape;216;p3"/>
            <p:cNvSpPr txBox="1"/>
            <p:nvPr/>
          </p:nvSpPr>
          <p:spPr>
            <a:xfrm>
              <a:off x="0" y="-38100"/>
              <a:ext cx="991811" cy="10319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1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cxnSp>
        <p:nvCxnSpPr>
          <p:cNvPr id="217" name="Google Shape;217;p3"/>
          <p:cNvCxnSpPr/>
          <p:nvPr/>
        </p:nvCxnSpPr>
        <p:spPr>
          <a:xfrm>
            <a:off x="7017254" y="6392382"/>
            <a:ext cx="1618252" cy="0"/>
          </a:xfrm>
          <a:prstGeom prst="straightConnector1">
            <a:avLst/>
          </a:prstGeom>
          <a:noFill/>
          <a:ln w="28575" cap="flat" cmpd="sng">
            <a:solidFill>
              <a:srgbClr val="6594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8" name="Google Shape;218;p3"/>
          <p:cNvSpPr/>
          <p:nvPr/>
        </p:nvSpPr>
        <p:spPr>
          <a:xfrm>
            <a:off x="-7631327" y="597505"/>
            <a:ext cx="9077445" cy="9077445"/>
          </a:xfrm>
          <a:custGeom>
            <a:avLst/>
            <a:gdLst/>
            <a:ahLst/>
            <a:cxnLst/>
            <a:rect l="l" t="t" r="r" b="b"/>
            <a:pathLst>
              <a:path w="9077445" h="9077445" extrusionOk="0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19" name="Google Shape;219;p3"/>
          <p:cNvGrpSpPr/>
          <p:nvPr/>
        </p:nvGrpSpPr>
        <p:grpSpPr>
          <a:xfrm>
            <a:off x="4339312" y="5470070"/>
            <a:ext cx="1919363" cy="2005260"/>
            <a:chOff x="0" y="-38100"/>
            <a:chExt cx="950401" cy="992934"/>
          </a:xfrm>
        </p:grpSpPr>
        <p:sp>
          <p:nvSpPr>
            <p:cNvPr id="220" name="Google Shape;220;p3"/>
            <p:cNvSpPr/>
            <p:nvPr/>
          </p:nvSpPr>
          <p:spPr>
            <a:xfrm>
              <a:off x="0" y="0"/>
              <a:ext cx="950401" cy="954834"/>
            </a:xfrm>
            <a:custGeom>
              <a:avLst/>
              <a:gdLst/>
              <a:ahLst/>
              <a:cxnLst/>
              <a:rect l="l" t="t" r="r" b="b"/>
              <a:pathLst>
                <a:path w="950401" h="954834" extrusionOk="0">
                  <a:moveTo>
                    <a:pt x="0" y="0"/>
                  </a:moveTo>
                  <a:lnTo>
                    <a:pt x="950401" y="0"/>
                  </a:lnTo>
                  <a:lnTo>
                    <a:pt x="950401" y="954834"/>
                  </a:lnTo>
                  <a:lnTo>
                    <a:pt x="0" y="954834"/>
                  </a:lnTo>
                  <a:close/>
                </a:path>
              </a:pathLst>
            </a:custGeom>
            <a:solidFill>
              <a:srgbClr val="031739"/>
            </a:solidFill>
            <a:ln w="952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21" name="Google Shape;221;p3"/>
            <p:cNvSpPr txBox="1"/>
            <p:nvPr/>
          </p:nvSpPr>
          <p:spPr>
            <a:xfrm>
              <a:off x="0" y="-38100"/>
              <a:ext cx="950400" cy="9929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1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cxnSp>
        <p:nvCxnSpPr>
          <p:cNvPr id="222" name="Google Shape;222;p3"/>
          <p:cNvCxnSpPr/>
          <p:nvPr/>
        </p:nvCxnSpPr>
        <p:spPr>
          <a:xfrm>
            <a:off x="4489866" y="6371002"/>
            <a:ext cx="1618252" cy="0"/>
          </a:xfrm>
          <a:prstGeom prst="straightConnector1">
            <a:avLst/>
          </a:prstGeom>
          <a:noFill/>
          <a:ln w="28575" cap="flat" cmpd="sng">
            <a:solidFill>
              <a:srgbClr val="6594BA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23" name="Google Shape;223;p3"/>
          <p:cNvGrpSpPr/>
          <p:nvPr/>
        </p:nvGrpSpPr>
        <p:grpSpPr>
          <a:xfrm>
            <a:off x="4373445" y="7685240"/>
            <a:ext cx="1953983" cy="1899160"/>
            <a:chOff x="0" y="-38100"/>
            <a:chExt cx="991873" cy="964044"/>
          </a:xfrm>
        </p:grpSpPr>
        <p:sp>
          <p:nvSpPr>
            <p:cNvPr id="224" name="Google Shape;224;p3"/>
            <p:cNvSpPr/>
            <p:nvPr/>
          </p:nvSpPr>
          <p:spPr>
            <a:xfrm>
              <a:off x="0" y="0"/>
              <a:ext cx="991873" cy="925944"/>
            </a:xfrm>
            <a:custGeom>
              <a:avLst/>
              <a:gdLst/>
              <a:ahLst/>
              <a:cxnLst/>
              <a:rect l="l" t="t" r="r" b="b"/>
              <a:pathLst>
                <a:path w="991873" h="925944" extrusionOk="0">
                  <a:moveTo>
                    <a:pt x="0" y="0"/>
                  </a:moveTo>
                  <a:lnTo>
                    <a:pt x="991873" y="0"/>
                  </a:lnTo>
                  <a:lnTo>
                    <a:pt x="991873" y="925944"/>
                  </a:lnTo>
                  <a:lnTo>
                    <a:pt x="0" y="925944"/>
                  </a:lnTo>
                  <a:close/>
                </a:path>
              </a:pathLst>
            </a:custGeom>
            <a:solidFill>
              <a:srgbClr val="031739"/>
            </a:solidFill>
            <a:ln w="952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25" name="Google Shape;225;p3"/>
            <p:cNvSpPr txBox="1"/>
            <p:nvPr/>
          </p:nvSpPr>
          <p:spPr>
            <a:xfrm>
              <a:off x="0" y="-38100"/>
              <a:ext cx="991873" cy="964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1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cxnSp>
        <p:nvCxnSpPr>
          <p:cNvPr id="226" name="Google Shape;226;p3"/>
          <p:cNvCxnSpPr/>
          <p:nvPr/>
        </p:nvCxnSpPr>
        <p:spPr>
          <a:xfrm>
            <a:off x="4541310" y="8588250"/>
            <a:ext cx="1618252" cy="0"/>
          </a:xfrm>
          <a:prstGeom prst="straightConnector1">
            <a:avLst/>
          </a:prstGeom>
          <a:noFill/>
          <a:ln w="28575" cap="flat" cmpd="sng">
            <a:solidFill>
              <a:srgbClr val="6594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7" name="Google Shape;227;p3"/>
          <p:cNvSpPr txBox="1"/>
          <p:nvPr/>
        </p:nvSpPr>
        <p:spPr>
          <a:xfrm>
            <a:off x="1882703" y="421934"/>
            <a:ext cx="9663297" cy="276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957" b="1" i="0" u="none" strike="noStrike" cap="none">
                <a:solidFill>
                  <a:srgbClr val="6594BA"/>
                </a:solidFill>
                <a:latin typeface="Arial"/>
                <a:ea typeface="Arial"/>
                <a:cs typeface="Arial"/>
                <a:sym typeface="Arial"/>
              </a:rPr>
              <a:t>PROJECT OBJECTIVE</a:t>
            </a:r>
            <a:endParaRPr/>
          </a:p>
        </p:txBody>
      </p:sp>
      <p:sp>
        <p:nvSpPr>
          <p:cNvPr id="228" name="Google Shape;228;p3"/>
          <p:cNvSpPr txBox="1"/>
          <p:nvPr/>
        </p:nvSpPr>
        <p:spPr>
          <a:xfrm>
            <a:off x="1881916" y="4243135"/>
            <a:ext cx="1804592" cy="759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6594BA"/>
                </a:solidFill>
                <a:latin typeface="DM Sans"/>
                <a:ea typeface="DM Sans"/>
                <a:cs typeface="DM Sans"/>
                <a:sym typeface="DM Sans"/>
              </a:rPr>
              <a:t>Data Modeling</a:t>
            </a:r>
            <a:endParaRPr/>
          </a:p>
        </p:txBody>
      </p:sp>
      <p:sp>
        <p:nvSpPr>
          <p:cNvPr id="229" name="Google Shape;229;p3"/>
          <p:cNvSpPr txBox="1"/>
          <p:nvPr/>
        </p:nvSpPr>
        <p:spPr>
          <a:xfrm>
            <a:off x="2184437" y="3168752"/>
            <a:ext cx="1315775" cy="756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41" b="1" i="0" u="none" strike="noStrike" cap="none">
                <a:solidFill>
                  <a:srgbClr val="6594BA"/>
                </a:solidFill>
                <a:latin typeface="DM Sans"/>
                <a:ea typeface="DM Sans"/>
                <a:cs typeface="DM Sans"/>
                <a:sym typeface="DM Sans"/>
              </a:rPr>
              <a:t>01</a:t>
            </a:r>
            <a:endParaRPr/>
          </a:p>
        </p:txBody>
      </p:sp>
      <p:sp>
        <p:nvSpPr>
          <p:cNvPr id="230" name="Google Shape;230;p3"/>
          <p:cNvSpPr txBox="1"/>
          <p:nvPr/>
        </p:nvSpPr>
        <p:spPr>
          <a:xfrm>
            <a:off x="4362783" y="4252660"/>
            <a:ext cx="1895890" cy="678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6594BA"/>
                </a:solidFill>
                <a:latin typeface="DM Sans"/>
                <a:ea typeface="DM Sans"/>
                <a:cs typeface="DM Sans"/>
                <a:sym typeface="DM Sans"/>
              </a:rPr>
              <a:t>Database Implementation</a:t>
            </a:r>
            <a:endParaRPr/>
          </a:p>
        </p:txBody>
      </p:sp>
      <p:sp>
        <p:nvSpPr>
          <p:cNvPr id="231" name="Google Shape;231;p3"/>
          <p:cNvSpPr txBox="1"/>
          <p:nvPr/>
        </p:nvSpPr>
        <p:spPr>
          <a:xfrm>
            <a:off x="4689887" y="3208840"/>
            <a:ext cx="1241683" cy="726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86" b="1" i="0" u="none" strike="noStrike" cap="none">
                <a:solidFill>
                  <a:srgbClr val="6594BA"/>
                </a:solidFill>
                <a:latin typeface="DM Sans"/>
                <a:ea typeface="DM Sans"/>
                <a:cs typeface="DM Sans"/>
                <a:sym typeface="DM Sans"/>
              </a:rPr>
              <a:t>02</a:t>
            </a:r>
            <a:endParaRPr/>
          </a:p>
        </p:txBody>
      </p:sp>
      <p:sp>
        <p:nvSpPr>
          <p:cNvPr id="232" name="Google Shape;232;p3"/>
          <p:cNvSpPr txBox="1"/>
          <p:nvPr/>
        </p:nvSpPr>
        <p:spPr>
          <a:xfrm>
            <a:off x="2024283" y="6395612"/>
            <a:ext cx="1601454" cy="759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6594BA"/>
                </a:solidFill>
                <a:latin typeface="DM Sans"/>
                <a:ea typeface="DM Sans"/>
                <a:cs typeface="DM Sans"/>
                <a:sym typeface="DM Sans"/>
              </a:rPr>
              <a:t>Data Warehouse </a:t>
            </a:r>
            <a:endParaRPr/>
          </a:p>
        </p:txBody>
      </p:sp>
      <p:sp>
        <p:nvSpPr>
          <p:cNvPr id="233" name="Google Shape;233;p3"/>
          <p:cNvSpPr txBox="1"/>
          <p:nvPr/>
        </p:nvSpPr>
        <p:spPr>
          <a:xfrm>
            <a:off x="2201343" y="5488952"/>
            <a:ext cx="1167662" cy="728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86" b="1" i="0" u="none" strike="noStrike" cap="none">
                <a:solidFill>
                  <a:srgbClr val="6594BA"/>
                </a:solidFill>
                <a:latin typeface="DM Sans"/>
                <a:ea typeface="DM Sans"/>
                <a:cs typeface="DM Sans"/>
                <a:sym typeface="DM Sans"/>
              </a:rPr>
              <a:t>04</a:t>
            </a:r>
            <a:endParaRPr/>
          </a:p>
        </p:txBody>
      </p:sp>
      <p:sp>
        <p:nvSpPr>
          <p:cNvPr id="234" name="Google Shape;234;p3"/>
          <p:cNvSpPr txBox="1"/>
          <p:nvPr/>
        </p:nvSpPr>
        <p:spPr>
          <a:xfrm>
            <a:off x="6938461" y="4276472"/>
            <a:ext cx="1702974" cy="759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6594BA"/>
                </a:solidFill>
                <a:latin typeface="DM Sans"/>
                <a:ea typeface="DM Sans"/>
                <a:cs typeface="DM Sans"/>
                <a:sym typeface="DM Sans"/>
              </a:rPr>
              <a:t>Data Generation</a:t>
            </a:r>
            <a:endParaRPr/>
          </a:p>
        </p:txBody>
      </p:sp>
      <p:sp>
        <p:nvSpPr>
          <p:cNvPr id="235" name="Google Shape;235;p3"/>
          <p:cNvSpPr txBox="1"/>
          <p:nvPr/>
        </p:nvSpPr>
        <p:spPr>
          <a:xfrm>
            <a:off x="7169106" y="3208840"/>
            <a:ext cx="1241683" cy="726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86" b="1" i="0" u="none" strike="noStrike" cap="none">
                <a:solidFill>
                  <a:srgbClr val="6594BA"/>
                </a:solidFill>
                <a:latin typeface="DM Sans"/>
                <a:ea typeface="DM Sans"/>
                <a:cs typeface="DM Sans"/>
                <a:sym typeface="DM Sans"/>
              </a:rPr>
              <a:t>03</a:t>
            </a:r>
            <a:endParaRPr/>
          </a:p>
        </p:txBody>
      </p:sp>
      <p:sp>
        <p:nvSpPr>
          <p:cNvPr id="236" name="Google Shape;236;p3"/>
          <p:cNvSpPr txBox="1"/>
          <p:nvPr/>
        </p:nvSpPr>
        <p:spPr>
          <a:xfrm>
            <a:off x="6974893" y="6406669"/>
            <a:ext cx="1702974" cy="759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6594BA"/>
                </a:solidFill>
                <a:latin typeface="DM Sans"/>
                <a:ea typeface="DM Sans"/>
                <a:cs typeface="DM Sans"/>
                <a:sym typeface="DM Sans"/>
              </a:rPr>
              <a:t>Anlaysis Query</a:t>
            </a:r>
            <a:endParaRPr/>
          </a:p>
        </p:txBody>
      </p:sp>
      <p:sp>
        <p:nvSpPr>
          <p:cNvPr id="237" name="Google Shape;237;p3"/>
          <p:cNvSpPr txBox="1"/>
          <p:nvPr/>
        </p:nvSpPr>
        <p:spPr>
          <a:xfrm>
            <a:off x="7517890" y="5502516"/>
            <a:ext cx="731630" cy="726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86" b="1" i="0" u="none" strike="noStrike" cap="none">
                <a:solidFill>
                  <a:srgbClr val="6594BA"/>
                </a:solidFill>
                <a:latin typeface="DM Sans"/>
                <a:ea typeface="DM Sans"/>
                <a:cs typeface="DM Sans"/>
                <a:sym typeface="DM Sans"/>
              </a:rPr>
              <a:t>06</a:t>
            </a:r>
            <a:endParaRPr/>
          </a:p>
        </p:txBody>
      </p:sp>
      <p:sp>
        <p:nvSpPr>
          <p:cNvPr id="238" name="Google Shape;238;p3"/>
          <p:cNvSpPr txBox="1"/>
          <p:nvPr/>
        </p:nvSpPr>
        <p:spPr>
          <a:xfrm>
            <a:off x="4447505" y="6466768"/>
            <a:ext cx="1702974" cy="378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6594BA"/>
                </a:solidFill>
                <a:latin typeface="DM Sans"/>
                <a:ea typeface="DM Sans"/>
                <a:cs typeface="DM Sans"/>
                <a:sym typeface="DM Sans"/>
              </a:rPr>
              <a:t>ETL Process</a:t>
            </a:r>
            <a:endParaRPr/>
          </a:p>
        </p:txBody>
      </p:sp>
      <p:sp>
        <p:nvSpPr>
          <p:cNvPr id="239" name="Google Shape;239;p3"/>
          <p:cNvSpPr txBox="1"/>
          <p:nvPr/>
        </p:nvSpPr>
        <p:spPr>
          <a:xfrm>
            <a:off x="4638024" y="5502516"/>
            <a:ext cx="1241683" cy="722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86" b="1" i="0" u="none" strike="noStrike" cap="none">
                <a:solidFill>
                  <a:srgbClr val="6594BA"/>
                </a:solidFill>
                <a:latin typeface="DM Sans"/>
                <a:ea typeface="DM Sans"/>
                <a:cs typeface="DM Sans"/>
                <a:sym typeface="DM Sans"/>
              </a:rPr>
              <a:t>05</a:t>
            </a:r>
            <a:endParaRPr/>
          </a:p>
        </p:txBody>
      </p:sp>
      <p:sp>
        <p:nvSpPr>
          <p:cNvPr id="240" name="Google Shape;240;p3"/>
          <p:cNvSpPr txBox="1"/>
          <p:nvPr/>
        </p:nvSpPr>
        <p:spPr>
          <a:xfrm>
            <a:off x="4148842" y="8650162"/>
            <a:ext cx="2318467" cy="759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6594BA"/>
                </a:solidFill>
                <a:latin typeface="DM Sans"/>
                <a:ea typeface="DM Sans"/>
                <a:cs typeface="DM Sans"/>
                <a:sym typeface="DM Sans"/>
              </a:rPr>
              <a:t>Dashboard Creation</a:t>
            </a:r>
            <a:endParaRPr/>
          </a:p>
        </p:txBody>
      </p:sp>
      <p:sp>
        <p:nvSpPr>
          <p:cNvPr id="241" name="Google Shape;241;p3"/>
          <p:cNvSpPr txBox="1"/>
          <p:nvPr/>
        </p:nvSpPr>
        <p:spPr>
          <a:xfrm>
            <a:off x="4689887" y="7672623"/>
            <a:ext cx="1264081" cy="726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86" b="1" i="0" u="none" strike="noStrike" cap="none">
                <a:solidFill>
                  <a:srgbClr val="6594BA"/>
                </a:solidFill>
                <a:latin typeface="DM Sans"/>
                <a:ea typeface="DM Sans"/>
                <a:cs typeface="DM Sans"/>
                <a:sym typeface="DM Sans"/>
              </a:rPr>
              <a:t>07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8"/>
          <p:cNvSpPr/>
          <p:nvPr/>
        </p:nvSpPr>
        <p:spPr>
          <a:xfrm>
            <a:off x="-2622339" y="7919689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 extrusionOk="0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48" name="Google Shape;448;p28"/>
          <p:cNvSpPr/>
          <p:nvPr/>
        </p:nvSpPr>
        <p:spPr>
          <a:xfrm>
            <a:off x="16172045" y="71251"/>
            <a:ext cx="2044704" cy="1914899"/>
          </a:xfrm>
          <a:custGeom>
            <a:avLst/>
            <a:gdLst/>
            <a:ahLst/>
            <a:cxnLst/>
            <a:rect l="l" t="t" r="r" b="b"/>
            <a:pathLst>
              <a:path w="2044704" h="1914899" extrusionOk="0">
                <a:moveTo>
                  <a:pt x="0" y="0"/>
                </a:moveTo>
                <a:lnTo>
                  <a:pt x="2044704" y="0"/>
                </a:lnTo>
                <a:lnTo>
                  <a:pt x="2044704" y="1914898"/>
                </a:lnTo>
                <a:lnTo>
                  <a:pt x="0" y="19148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3387" b="-3386"/>
            </a:stretch>
          </a:blipFill>
          <a:ln>
            <a:noFill/>
          </a:ln>
        </p:spPr>
      </p:sp>
      <p:sp>
        <p:nvSpPr>
          <p:cNvPr id="449" name="Google Shape;449;p28"/>
          <p:cNvSpPr/>
          <p:nvPr/>
        </p:nvSpPr>
        <p:spPr>
          <a:xfrm rot="10800000">
            <a:off x="13367400" y="-279819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 extrusionOk="0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50" name="Google Shape;450;p28"/>
          <p:cNvSpPr/>
          <p:nvPr/>
        </p:nvSpPr>
        <p:spPr>
          <a:xfrm>
            <a:off x="457200" y="1097974"/>
            <a:ext cx="13449109" cy="8614200"/>
          </a:xfrm>
          <a:custGeom>
            <a:avLst/>
            <a:gdLst/>
            <a:ahLst/>
            <a:cxnLst/>
            <a:rect l="l" t="t" r="r" b="b"/>
            <a:pathLst>
              <a:path w="12070522" h="9813507" extrusionOk="0">
                <a:moveTo>
                  <a:pt x="0" y="0"/>
                </a:moveTo>
                <a:lnTo>
                  <a:pt x="12070522" y="0"/>
                </a:lnTo>
                <a:lnTo>
                  <a:pt x="12070522" y="9813507"/>
                </a:lnTo>
                <a:lnTo>
                  <a:pt x="0" y="98135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r="-95507" b="-24744"/>
            </a:stretch>
          </a:blipFill>
          <a:ln>
            <a:noFill/>
          </a:ln>
        </p:spPr>
      </p:sp>
      <p:sp>
        <p:nvSpPr>
          <p:cNvPr id="451" name="Google Shape;451;p28"/>
          <p:cNvSpPr txBox="1"/>
          <p:nvPr/>
        </p:nvSpPr>
        <p:spPr>
          <a:xfrm>
            <a:off x="316282" y="76089"/>
            <a:ext cx="2127058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0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841" b="1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3800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841" b="1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9"/>
          <p:cNvSpPr/>
          <p:nvPr/>
        </p:nvSpPr>
        <p:spPr>
          <a:xfrm>
            <a:off x="-2622339" y="7919689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 extrusionOk="0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57" name="Google Shape;457;p29"/>
          <p:cNvSpPr/>
          <p:nvPr/>
        </p:nvSpPr>
        <p:spPr>
          <a:xfrm>
            <a:off x="16172045" y="71251"/>
            <a:ext cx="2044704" cy="1914899"/>
          </a:xfrm>
          <a:custGeom>
            <a:avLst/>
            <a:gdLst/>
            <a:ahLst/>
            <a:cxnLst/>
            <a:rect l="l" t="t" r="r" b="b"/>
            <a:pathLst>
              <a:path w="2044704" h="1914899" extrusionOk="0">
                <a:moveTo>
                  <a:pt x="0" y="0"/>
                </a:moveTo>
                <a:lnTo>
                  <a:pt x="2044704" y="0"/>
                </a:lnTo>
                <a:lnTo>
                  <a:pt x="2044704" y="1914898"/>
                </a:lnTo>
                <a:lnTo>
                  <a:pt x="0" y="19148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3387" b="-3386"/>
            </a:stretch>
          </a:blipFill>
          <a:ln>
            <a:noFill/>
          </a:ln>
        </p:spPr>
      </p:sp>
      <p:sp>
        <p:nvSpPr>
          <p:cNvPr id="458" name="Google Shape;458;p29"/>
          <p:cNvSpPr/>
          <p:nvPr/>
        </p:nvSpPr>
        <p:spPr>
          <a:xfrm rot="10800000">
            <a:off x="13367400" y="-279819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 extrusionOk="0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59" name="Google Shape;459;p29"/>
          <p:cNvSpPr/>
          <p:nvPr/>
        </p:nvSpPr>
        <p:spPr>
          <a:xfrm>
            <a:off x="575614" y="952500"/>
            <a:ext cx="13292786" cy="8763000"/>
          </a:xfrm>
          <a:custGeom>
            <a:avLst/>
            <a:gdLst/>
            <a:ahLst/>
            <a:cxnLst/>
            <a:rect l="l" t="t" r="r" b="b"/>
            <a:pathLst>
              <a:path w="11067722" h="9591067" extrusionOk="0">
                <a:moveTo>
                  <a:pt x="0" y="0"/>
                </a:moveTo>
                <a:lnTo>
                  <a:pt x="11067722" y="0"/>
                </a:lnTo>
                <a:lnTo>
                  <a:pt x="11067722" y="9591067"/>
                </a:lnTo>
                <a:lnTo>
                  <a:pt x="0" y="95910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r="-124310" b="-33306"/>
            </a:stretch>
          </a:blipFill>
          <a:ln>
            <a:noFill/>
          </a:ln>
        </p:spPr>
      </p:sp>
      <p:sp>
        <p:nvSpPr>
          <p:cNvPr id="460" name="Google Shape;460;p29"/>
          <p:cNvSpPr txBox="1"/>
          <p:nvPr/>
        </p:nvSpPr>
        <p:spPr>
          <a:xfrm>
            <a:off x="316282" y="76089"/>
            <a:ext cx="2127058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0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841" b="1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3800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841" b="1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0"/>
          <p:cNvSpPr/>
          <p:nvPr/>
        </p:nvSpPr>
        <p:spPr>
          <a:xfrm>
            <a:off x="-2622339" y="7919689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 extrusionOk="0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66" name="Google Shape;466;p30"/>
          <p:cNvSpPr/>
          <p:nvPr/>
        </p:nvSpPr>
        <p:spPr>
          <a:xfrm>
            <a:off x="16172045" y="71251"/>
            <a:ext cx="2044704" cy="1914899"/>
          </a:xfrm>
          <a:custGeom>
            <a:avLst/>
            <a:gdLst/>
            <a:ahLst/>
            <a:cxnLst/>
            <a:rect l="l" t="t" r="r" b="b"/>
            <a:pathLst>
              <a:path w="2044704" h="1914899" extrusionOk="0">
                <a:moveTo>
                  <a:pt x="0" y="0"/>
                </a:moveTo>
                <a:lnTo>
                  <a:pt x="2044704" y="0"/>
                </a:lnTo>
                <a:lnTo>
                  <a:pt x="2044704" y="1914898"/>
                </a:lnTo>
                <a:lnTo>
                  <a:pt x="0" y="19148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3387" b="-3386"/>
            </a:stretch>
          </a:blipFill>
          <a:ln>
            <a:noFill/>
          </a:ln>
        </p:spPr>
      </p:sp>
      <p:sp>
        <p:nvSpPr>
          <p:cNvPr id="467" name="Google Shape;467;p30"/>
          <p:cNvSpPr/>
          <p:nvPr/>
        </p:nvSpPr>
        <p:spPr>
          <a:xfrm rot="10800000">
            <a:off x="13367400" y="-279819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 extrusionOk="0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68" name="Google Shape;468;p30"/>
          <p:cNvSpPr/>
          <p:nvPr/>
        </p:nvSpPr>
        <p:spPr>
          <a:xfrm>
            <a:off x="457200" y="855264"/>
            <a:ext cx="13030200" cy="9067800"/>
          </a:xfrm>
          <a:custGeom>
            <a:avLst/>
            <a:gdLst/>
            <a:ahLst/>
            <a:cxnLst/>
            <a:rect l="l" t="t" r="r" b="b"/>
            <a:pathLst>
              <a:path w="8661191" h="9838193" extrusionOk="0">
                <a:moveTo>
                  <a:pt x="0" y="0"/>
                </a:moveTo>
                <a:lnTo>
                  <a:pt x="8661191" y="0"/>
                </a:lnTo>
                <a:lnTo>
                  <a:pt x="8661191" y="9838194"/>
                </a:lnTo>
                <a:lnTo>
                  <a:pt x="0" y="98381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r="-173657" b="-25280"/>
            </a:stretch>
          </a:blipFill>
          <a:ln>
            <a:noFill/>
          </a:ln>
        </p:spPr>
      </p:sp>
      <p:sp>
        <p:nvSpPr>
          <p:cNvPr id="469" name="Google Shape;469;p30"/>
          <p:cNvSpPr txBox="1"/>
          <p:nvPr/>
        </p:nvSpPr>
        <p:spPr>
          <a:xfrm>
            <a:off x="316282" y="76089"/>
            <a:ext cx="2127058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0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841" b="1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3800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841" b="1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1"/>
          <p:cNvSpPr/>
          <p:nvPr/>
        </p:nvSpPr>
        <p:spPr>
          <a:xfrm>
            <a:off x="-2622339" y="7919689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 extrusionOk="0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75" name="Google Shape;475;p31"/>
          <p:cNvSpPr/>
          <p:nvPr/>
        </p:nvSpPr>
        <p:spPr>
          <a:xfrm>
            <a:off x="16172045" y="71251"/>
            <a:ext cx="2044704" cy="1914899"/>
          </a:xfrm>
          <a:custGeom>
            <a:avLst/>
            <a:gdLst/>
            <a:ahLst/>
            <a:cxnLst/>
            <a:rect l="l" t="t" r="r" b="b"/>
            <a:pathLst>
              <a:path w="2044704" h="1914899" extrusionOk="0">
                <a:moveTo>
                  <a:pt x="0" y="0"/>
                </a:moveTo>
                <a:lnTo>
                  <a:pt x="2044704" y="0"/>
                </a:lnTo>
                <a:lnTo>
                  <a:pt x="2044704" y="1914898"/>
                </a:lnTo>
                <a:lnTo>
                  <a:pt x="0" y="19148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3387" b="-3386"/>
            </a:stretch>
          </a:blipFill>
          <a:ln>
            <a:noFill/>
          </a:ln>
        </p:spPr>
      </p:sp>
      <p:sp>
        <p:nvSpPr>
          <p:cNvPr id="476" name="Google Shape;476;p31"/>
          <p:cNvSpPr/>
          <p:nvPr/>
        </p:nvSpPr>
        <p:spPr>
          <a:xfrm rot="10800000">
            <a:off x="13367400" y="-279819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 extrusionOk="0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77" name="Google Shape;477;p31"/>
          <p:cNvSpPr txBox="1"/>
          <p:nvPr/>
        </p:nvSpPr>
        <p:spPr>
          <a:xfrm>
            <a:off x="316282" y="76089"/>
            <a:ext cx="2127058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0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841" b="1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3800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841" b="1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8" name="Google Shape;478;p31"/>
          <p:cNvSpPr/>
          <p:nvPr/>
        </p:nvSpPr>
        <p:spPr>
          <a:xfrm>
            <a:off x="618898" y="1638300"/>
            <a:ext cx="7543800" cy="7982712"/>
          </a:xfrm>
          <a:custGeom>
            <a:avLst/>
            <a:gdLst/>
            <a:ahLst/>
            <a:cxnLst/>
            <a:rect l="l" t="t" r="r" b="b"/>
            <a:pathLst>
              <a:path w="7431296" h="8795591" extrusionOk="0">
                <a:moveTo>
                  <a:pt x="0" y="0"/>
                </a:moveTo>
                <a:lnTo>
                  <a:pt x="7431296" y="0"/>
                </a:lnTo>
                <a:lnTo>
                  <a:pt x="7431296" y="8795591"/>
                </a:lnTo>
                <a:lnTo>
                  <a:pt x="0" y="87955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206" r="-122059"/>
            </a:stretch>
          </a:blipFill>
          <a:ln>
            <a:noFill/>
          </a:ln>
        </p:spPr>
      </p:sp>
      <p:sp>
        <p:nvSpPr>
          <p:cNvPr id="479" name="Google Shape;479;p31"/>
          <p:cNvSpPr/>
          <p:nvPr/>
        </p:nvSpPr>
        <p:spPr>
          <a:xfrm>
            <a:off x="8628245" y="1638300"/>
            <a:ext cx="7543800" cy="7982712"/>
          </a:xfrm>
          <a:custGeom>
            <a:avLst/>
            <a:gdLst/>
            <a:ahLst/>
            <a:cxnLst/>
            <a:rect l="l" t="t" r="r" b="b"/>
            <a:pathLst>
              <a:path w="8688477" h="8515032" extrusionOk="0">
                <a:moveTo>
                  <a:pt x="0" y="0"/>
                </a:moveTo>
                <a:lnTo>
                  <a:pt x="8688477" y="0"/>
                </a:lnTo>
                <a:lnTo>
                  <a:pt x="8688477" y="8515032"/>
                </a:lnTo>
                <a:lnTo>
                  <a:pt x="0" y="85150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r="-99724" b="-5207"/>
            </a:stretch>
          </a:blipFill>
          <a:ln>
            <a:noFill/>
          </a:ln>
        </p:spPr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2"/>
          <p:cNvSpPr/>
          <p:nvPr/>
        </p:nvSpPr>
        <p:spPr>
          <a:xfrm>
            <a:off x="-2622339" y="7919689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 extrusionOk="0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85" name="Google Shape;485;p32"/>
          <p:cNvSpPr/>
          <p:nvPr/>
        </p:nvSpPr>
        <p:spPr>
          <a:xfrm>
            <a:off x="16172045" y="71251"/>
            <a:ext cx="2044704" cy="1914899"/>
          </a:xfrm>
          <a:custGeom>
            <a:avLst/>
            <a:gdLst/>
            <a:ahLst/>
            <a:cxnLst/>
            <a:rect l="l" t="t" r="r" b="b"/>
            <a:pathLst>
              <a:path w="2044704" h="1914899" extrusionOk="0">
                <a:moveTo>
                  <a:pt x="0" y="0"/>
                </a:moveTo>
                <a:lnTo>
                  <a:pt x="2044704" y="0"/>
                </a:lnTo>
                <a:lnTo>
                  <a:pt x="2044704" y="1914898"/>
                </a:lnTo>
                <a:lnTo>
                  <a:pt x="0" y="19148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3387" b="-3386"/>
            </a:stretch>
          </a:blipFill>
          <a:ln>
            <a:noFill/>
          </a:ln>
        </p:spPr>
      </p:sp>
      <p:sp>
        <p:nvSpPr>
          <p:cNvPr id="486" name="Google Shape;486;p32"/>
          <p:cNvSpPr/>
          <p:nvPr/>
        </p:nvSpPr>
        <p:spPr>
          <a:xfrm rot="10800000">
            <a:off x="13367400" y="-279819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 extrusionOk="0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87" name="Google Shape;487;p32"/>
          <p:cNvSpPr/>
          <p:nvPr/>
        </p:nvSpPr>
        <p:spPr>
          <a:xfrm>
            <a:off x="736973" y="1635127"/>
            <a:ext cx="15435072" cy="8065008"/>
          </a:xfrm>
          <a:custGeom>
            <a:avLst/>
            <a:gdLst/>
            <a:ahLst/>
            <a:cxnLst/>
            <a:rect l="l" t="t" r="r" b="b"/>
            <a:pathLst>
              <a:path w="12328965" h="8470413" extrusionOk="0">
                <a:moveTo>
                  <a:pt x="0" y="0"/>
                </a:moveTo>
                <a:lnTo>
                  <a:pt x="12328965" y="0"/>
                </a:lnTo>
                <a:lnTo>
                  <a:pt x="12328965" y="8470413"/>
                </a:lnTo>
                <a:lnTo>
                  <a:pt x="0" y="84704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r="-92134" b="-45772"/>
            </a:stretch>
          </a:blipFill>
          <a:ln>
            <a:noFill/>
          </a:ln>
        </p:spPr>
      </p:sp>
      <p:sp>
        <p:nvSpPr>
          <p:cNvPr id="488" name="Google Shape;488;p32"/>
          <p:cNvSpPr txBox="1"/>
          <p:nvPr/>
        </p:nvSpPr>
        <p:spPr>
          <a:xfrm>
            <a:off x="316282" y="76089"/>
            <a:ext cx="2127058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0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841" b="1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3800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841" b="1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3"/>
          <p:cNvSpPr/>
          <p:nvPr/>
        </p:nvSpPr>
        <p:spPr>
          <a:xfrm>
            <a:off x="-2622339" y="7919689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 extrusionOk="0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94" name="Google Shape;494;p33"/>
          <p:cNvSpPr/>
          <p:nvPr/>
        </p:nvSpPr>
        <p:spPr>
          <a:xfrm>
            <a:off x="16172045" y="71251"/>
            <a:ext cx="2044704" cy="1914899"/>
          </a:xfrm>
          <a:custGeom>
            <a:avLst/>
            <a:gdLst/>
            <a:ahLst/>
            <a:cxnLst/>
            <a:rect l="l" t="t" r="r" b="b"/>
            <a:pathLst>
              <a:path w="2044704" h="1914899" extrusionOk="0">
                <a:moveTo>
                  <a:pt x="0" y="0"/>
                </a:moveTo>
                <a:lnTo>
                  <a:pt x="2044704" y="0"/>
                </a:lnTo>
                <a:lnTo>
                  <a:pt x="2044704" y="1914898"/>
                </a:lnTo>
                <a:lnTo>
                  <a:pt x="0" y="19148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3387" b="-3386"/>
            </a:stretch>
          </a:blipFill>
          <a:ln>
            <a:noFill/>
          </a:ln>
        </p:spPr>
      </p:sp>
      <p:sp>
        <p:nvSpPr>
          <p:cNvPr id="495" name="Google Shape;495;p33"/>
          <p:cNvSpPr/>
          <p:nvPr/>
        </p:nvSpPr>
        <p:spPr>
          <a:xfrm rot="10800000">
            <a:off x="13367400" y="-279819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 extrusionOk="0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96" name="Google Shape;496;p33"/>
          <p:cNvSpPr/>
          <p:nvPr/>
        </p:nvSpPr>
        <p:spPr>
          <a:xfrm>
            <a:off x="736973" y="1635127"/>
            <a:ext cx="15435072" cy="8065008"/>
          </a:xfrm>
          <a:custGeom>
            <a:avLst/>
            <a:gdLst/>
            <a:ahLst/>
            <a:cxnLst/>
            <a:rect l="l" t="t" r="r" b="b"/>
            <a:pathLst>
              <a:path w="12201746" h="9197111" extrusionOk="0">
                <a:moveTo>
                  <a:pt x="0" y="0"/>
                </a:moveTo>
                <a:lnTo>
                  <a:pt x="12201746" y="0"/>
                </a:lnTo>
                <a:lnTo>
                  <a:pt x="12201746" y="9197112"/>
                </a:lnTo>
                <a:lnTo>
                  <a:pt x="0" y="91971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r="-44948"/>
            </a:stretch>
          </a:blipFill>
          <a:ln>
            <a:noFill/>
          </a:ln>
        </p:spPr>
      </p:sp>
      <p:sp>
        <p:nvSpPr>
          <p:cNvPr id="497" name="Google Shape;497;p33"/>
          <p:cNvSpPr txBox="1"/>
          <p:nvPr/>
        </p:nvSpPr>
        <p:spPr>
          <a:xfrm>
            <a:off x="316282" y="76089"/>
            <a:ext cx="2127058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0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841" b="1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3800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841" b="1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4"/>
          <p:cNvSpPr/>
          <p:nvPr/>
        </p:nvSpPr>
        <p:spPr>
          <a:xfrm>
            <a:off x="-2622339" y="7919689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 extrusionOk="0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03" name="Google Shape;503;p34"/>
          <p:cNvSpPr/>
          <p:nvPr/>
        </p:nvSpPr>
        <p:spPr>
          <a:xfrm>
            <a:off x="16172045" y="71251"/>
            <a:ext cx="2044704" cy="1914899"/>
          </a:xfrm>
          <a:custGeom>
            <a:avLst/>
            <a:gdLst/>
            <a:ahLst/>
            <a:cxnLst/>
            <a:rect l="l" t="t" r="r" b="b"/>
            <a:pathLst>
              <a:path w="2044704" h="1914899" extrusionOk="0">
                <a:moveTo>
                  <a:pt x="0" y="0"/>
                </a:moveTo>
                <a:lnTo>
                  <a:pt x="2044704" y="0"/>
                </a:lnTo>
                <a:lnTo>
                  <a:pt x="2044704" y="1914898"/>
                </a:lnTo>
                <a:lnTo>
                  <a:pt x="0" y="19148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3387" b="-3386"/>
            </a:stretch>
          </a:blipFill>
          <a:ln>
            <a:noFill/>
          </a:ln>
        </p:spPr>
      </p:sp>
      <p:sp>
        <p:nvSpPr>
          <p:cNvPr id="504" name="Google Shape;504;p34"/>
          <p:cNvSpPr/>
          <p:nvPr/>
        </p:nvSpPr>
        <p:spPr>
          <a:xfrm rot="10800000">
            <a:off x="13367400" y="-279819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 extrusionOk="0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05" name="Google Shape;505;p34"/>
          <p:cNvSpPr/>
          <p:nvPr/>
        </p:nvSpPr>
        <p:spPr>
          <a:xfrm>
            <a:off x="649378" y="1714500"/>
            <a:ext cx="7543800" cy="7653528"/>
          </a:xfrm>
          <a:custGeom>
            <a:avLst/>
            <a:gdLst/>
            <a:ahLst/>
            <a:cxnLst/>
            <a:rect l="l" t="t" r="r" b="b"/>
            <a:pathLst>
              <a:path w="8198361" h="8444312" extrusionOk="0">
                <a:moveTo>
                  <a:pt x="0" y="0"/>
                </a:moveTo>
                <a:lnTo>
                  <a:pt x="8198362" y="0"/>
                </a:lnTo>
                <a:lnTo>
                  <a:pt x="8198362" y="8444312"/>
                </a:lnTo>
                <a:lnTo>
                  <a:pt x="0" y="84443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r="-100000"/>
            </a:stretch>
          </a:blipFill>
          <a:ln>
            <a:noFill/>
          </a:ln>
        </p:spPr>
      </p:sp>
      <p:sp>
        <p:nvSpPr>
          <p:cNvPr id="506" name="Google Shape;506;p34"/>
          <p:cNvSpPr/>
          <p:nvPr/>
        </p:nvSpPr>
        <p:spPr>
          <a:xfrm>
            <a:off x="8628245" y="1714500"/>
            <a:ext cx="7543800" cy="7653528"/>
          </a:xfrm>
          <a:custGeom>
            <a:avLst/>
            <a:gdLst/>
            <a:ahLst/>
            <a:cxnLst/>
            <a:rect l="l" t="t" r="r" b="b"/>
            <a:pathLst>
              <a:path w="9587000" h="8121582" extrusionOk="0">
                <a:moveTo>
                  <a:pt x="0" y="0"/>
                </a:moveTo>
                <a:lnTo>
                  <a:pt x="9587000" y="0"/>
                </a:lnTo>
                <a:lnTo>
                  <a:pt x="9587000" y="8121582"/>
                </a:lnTo>
                <a:lnTo>
                  <a:pt x="0" y="81215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r="-63302"/>
            </a:stretch>
          </a:blipFill>
          <a:ln>
            <a:noFill/>
          </a:ln>
        </p:spPr>
      </p:sp>
      <p:sp>
        <p:nvSpPr>
          <p:cNvPr id="507" name="Google Shape;507;p34"/>
          <p:cNvSpPr txBox="1"/>
          <p:nvPr/>
        </p:nvSpPr>
        <p:spPr>
          <a:xfrm>
            <a:off x="316282" y="76089"/>
            <a:ext cx="2127058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0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841" b="1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3800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841" b="1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5"/>
          <p:cNvSpPr txBox="1"/>
          <p:nvPr/>
        </p:nvSpPr>
        <p:spPr>
          <a:xfrm>
            <a:off x="2133600" y="3497927"/>
            <a:ext cx="7772400" cy="4160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594BA"/>
              </a:buClr>
              <a:buSzPts val="9600"/>
              <a:buFont typeface="Overlock"/>
              <a:buNone/>
            </a:pPr>
            <a:r>
              <a:rPr lang="en-US" sz="9600" b="1" i="0" u="none" strike="noStrike" cap="none">
                <a:solidFill>
                  <a:srgbClr val="6594BA"/>
                </a:solidFill>
                <a:latin typeface="Overlock"/>
                <a:ea typeface="Overlock"/>
                <a:cs typeface="Overlock"/>
                <a:sym typeface="Overlock"/>
              </a:rPr>
              <a:t>Dashboard Creation</a:t>
            </a:r>
            <a:endParaRPr sz="9600" b="1" i="0" u="none" strike="noStrike" cap="none">
              <a:solidFill>
                <a:srgbClr val="6594BA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513" name="Google Shape;513;p35"/>
          <p:cNvSpPr/>
          <p:nvPr/>
        </p:nvSpPr>
        <p:spPr>
          <a:xfrm>
            <a:off x="14769038" y="-149612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 extrusionOk="0">
                <a:moveTo>
                  <a:pt x="0" y="0"/>
                </a:moveTo>
                <a:lnTo>
                  <a:pt x="6452848" y="0"/>
                </a:lnTo>
                <a:lnTo>
                  <a:pt x="6452848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14" name="Google Shape;514;p35"/>
          <p:cNvSpPr/>
          <p:nvPr/>
        </p:nvSpPr>
        <p:spPr>
          <a:xfrm>
            <a:off x="0" y="597505"/>
            <a:ext cx="1446118" cy="9077445"/>
          </a:xfrm>
          <a:custGeom>
            <a:avLst/>
            <a:gdLst/>
            <a:ahLst/>
            <a:cxnLst/>
            <a:rect l="l" t="t" r="r" b="b"/>
            <a:pathLst>
              <a:path w="9077445" h="9077445" extrusionOk="0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527707"/>
            </a:stretch>
          </a:blipFill>
          <a:ln>
            <a:noFill/>
          </a:ln>
        </p:spPr>
      </p:sp>
      <p:sp>
        <p:nvSpPr>
          <p:cNvPr id="515" name="Google Shape;515;p35"/>
          <p:cNvSpPr/>
          <p:nvPr/>
        </p:nvSpPr>
        <p:spPr>
          <a:xfrm>
            <a:off x="11150349" y="1764082"/>
            <a:ext cx="6697476" cy="7733806"/>
          </a:xfrm>
          <a:custGeom>
            <a:avLst/>
            <a:gdLst/>
            <a:ahLst/>
            <a:cxnLst/>
            <a:rect l="l" t="t" r="r" b="b"/>
            <a:pathLst>
              <a:path w="5499100" h="6350000" extrusionOk="0">
                <a:moveTo>
                  <a:pt x="2749550" y="6350000"/>
                </a:moveTo>
                <a:lnTo>
                  <a:pt x="0" y="4762500"/>
                </a:lnTo>
                <a:lnTo>
                  <a:pt x="0" y="1587500"/>
                </a:lnTo>
                <a:lnTo>
                  <a:pt x="2749550" y="0"/>
                </a:lnTo>
                <a:lnTo>
                  <a:pt x="5499100" y="1587500"/>
                </a:lnTo>
                <a:lnTo>
                  <a:pt x="5499100" y="4762500"/>
                </a:lnTo>
                <a:lnTo>
                  <a:pt x="2749550" y="635000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52639" r="-52639"/>
            </a:stretch>
          </a:blipFill>
          <a:ln>
            <a:noFill/>
          </a:ln>
        </p:spPr>
      </p:sp>
      <p:sp>
        <p:nvSpPr>
          <p:cNvPr id="516" name="Google Shape;516;p35"/>
          <p:cNvSpPr txBox="1"/>
          <p:nvPr/>
        </p:nvSpPr>
        <p:spPr>
          <a:xfrm>
            <a:off x="3505200" y="2112932"/>
            <a:ext cx="4760409" cy="1530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651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 b="1" i="0" u="none" strike="noStrike" cap="none">
                <a:solidFill>
                  <a:srgbClr val="6594BA"/>
                </a:solidFill>
                <a:latin typeface="Overlock"/>
                <a:ea typeface="Overlock"/>
                <a:cs typeface="Overlock"/>
                <a:sym typeface="Overlock"/>
              </a:rPr>
              <a:t>07</a:t>
            </a:r>
            <a:endParaRPr sz="8957" b="1" i="0" u="none" strike="noStrike" cap="none">
              <a:solidFill>
                <a:srgbClr val="6594BA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6"/>
          <p:cNvSpPr txBox="1"/>
          <p:nvPr/>
        </p:nvSpPr>
        <p:spPr>
          <a:xfrm>
            <a:off x="2133600" y="3497927"/>
            <a:ext cx="7772400" cy="4160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ookman Old Style"/>
              <a:buNone/>
            </a:pPr>
            <a:endParaRPr sz="9600" b="1" i="0" u="none" strike="noStrike" cap="none">
              <a:solidFill>
                <a:srgbClr val="6594BA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522" name="Google Shape;52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562100"/>
            <a:ext cx="16459200" cy="76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6"/>
          <p:cNvSpPr txBox="1"/>
          <p:nvPr/>
        </p:nvSpPr>
        <p:spPr>
          <a:xfrm>
            <a:off x="5533851" y="419100"/>
            <a:ext cx="706789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Power Bi Dashboard</a:t>
            </a:r>
            <a:endParaRPr sz="54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7"/>
          <p:cNvSpPr txBox="1"/>
          <p:nvPr/>
        </p:nvSpPr>
        <p:spPr>
          <a:xfrm>
            <a:off x="2133600" y="3497927"/>
            <a:ext cx="7772400" cy="4160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ookman Old Style"/>
              <a:buNone/>
            </a:pPr>
            <a:endParaRPr sz="9600" b="1">
              <a:solidFill>
                <a:srgbClr val="6594BA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529" name="Google Shape;52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1648614"/>
            <a:ext cx="16446767" cy="78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37"/>
          <p:cNvSpPr txBox="1"/>
          <p:nvPr/>
        </p:nvSpPr>
        <p:spPr>
          <a:xfrm>
            <a:off x="5533851" y="419100"/>
            <a:ext cx="706789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Power Bi Dashboard</a:t>
            </a:r>
            <a:endParaRPr sz="54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"/>
          <p:cNvSpPr txBox="1">
            <a:spLocks noGrp="1"/>
          </p:cNvSpPr>
          <p:nvPr>
            <p:ph type="ctrTitle"/>
          </p:nvPr>
        </p:nvSpPr>
        <p:spPr>
          <a:xfrm>
            <a:off x="2133600" y="3497927"/>
            <a:ext cx="7772400" cy="3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594BA"/>
              </a:buClr>
              <a:buSzPts val="8957"/>
              <a:buFont typeface="Overlock"/>
              <a:buNone/>
            </a:pPr>
            <a:r>
              <a:rPr lang="en-US" sz="8957" b="1">
                <a:solidFill>
                  <a:srgbClr val="6594BA"/>
                </a:solidFill>
                <a:latin typeface="Overlock"/>
                <a:ea typeface="Overlock"/>
                <a:cs typeface="Overlock"/>
                <a:sym typeface="Overlock"/>
              </a:rPr>
              <a:t>DATA </a:t>
            </a:r>
            <a:r>
              <a:rPr lang="en-US" sz="9600" b="1">
                <a:solidFill>
                  <a:srgbClr val="6594BA"/>
                </a:solidFill>
                <a:latin typeface="Overlock"/>
                <a:ea typeface="Overlock"/>
                <a:cs typeface="Overlock"/>
                <a:sym typeface="Overlock"/>
              </a:rPr>
              <a:t>MODELING</a:t>
            </a:r>
            <a:endParaRPr sz="8957" b="1">
              <a:solidFill>
                <a:srgbClr val="6594BA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47" name="Google Shape;247;p4"/>
          <p:cNvSpPr/>
          <p:nvPr/>
        </p:nvSpPr>
        <p:spPr>
          <a:xfrm>
            <a:off x="14769038" y="-149612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 extrusionOk="0">
                <a:moveTo>
                  <a:pt x="0" y="0"/>
                </a:moveTo>
                <a:lnTo>
                  <a:pt x="6452848" y="0"/>
                </a:lnTo>
                <a:lnTo>
                  <a:pt x="6452848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8" name="Google Shape;248;p4"/>
          <p:cNvSpPr/>
          <p:nvPr/>
        </p:nvSpPr>
        <p:spPr>
          <a:xfrm>
            <a:off x="0" y="597505"/>
            <a:ext cx="1446118" cy="9077445"/>
          </a:xfrm>
          <a:custGeom>
            <a:avLst/>
            <a:gdLst/>
            <a:ahLst/>
            <a:cxnLst/>
            <a:rect l="l" t="t" r="r" b="b"/>
            <a:pathLst>
              <a:path w="9077445" h="9077445" extrusionOk="0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527707"/>
            </a:stretch>
          </a:blipFill>
          <a:ln>
            <a:noFill/>
          </a:ln>
        </p:spPr>
      </p:sp>
      <p:sp>
        <p:nvSpPr>
          <p:cNvPr id="249" name="Google Shape;249;p4"/>
          <p:cNvSpPr/>
          <p:nvPr/>
        </p:nvSpPr>
        <p:spPr>
          <a:xfrm>
            <a:off x="11150349" y="1764082"/>
            <a:ext cx="6697476" cy="7733806"/>
          </a:xfrm>
          <a:custGeom>
            <a:avLst/>
            <a:gdLst/>
            <a:ahLst/>
            <a:cxnLst/>
            <a:rect l="l" t="t" r="r" b="b"/>
            <a:pathLst>
              <a:path w="5499100" h="6350000" extrusionOk="0">
                <a:moveTo>
                  <a:pt x="2749550" y="6350000"/>
                </a:moveTo>
                <a:lnTo>
                  <a:pt x="0" y="4762500"/>
                </a:lnTo>
                <a:lnTo>
                  <a:pt x="0" y="1587500"/>
                </a:lnTo>
                <a:lnTo>
                  <a:pt x="2749550" y="0"/>
                </a:lnTo>
                <a:lnTo>
                  <a:pt x="5499100" y="1587500"/>
                </a:lnTo>
                <a:lnTo>
                  <a:pt x="5499100" y="4762500"/>
                </a:lnTo>
                <a:lnTo>
                  <a:pt x="2749550" y="635000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52639" r="-52639"/>
            </a:stretch>
          </a:blipFill>
          <a:ln>
            <a:noFill/>
          </a:ln>
        </p:spPr>
      </p:sp>
      <p:sp>
        <p:nvSpPr>
          <p:cNvPr id="250" name="Google Shape;250;p4"/>
          <p:cNvSpPr txBox="1"/>
          <p:nvPr/>
        </p:nvSpPr>
        <p:spPr>
          <a:xfrm>
            <a:off x="3505200" y="2112932"/>
            <a:ext cx="4760409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651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 b="1" i="0" u="none" strike="noStrike" cap="none">
                <a:solidFill>
                  <a:srgbClr val="6594BA"/>
                </a:solidFill>
                <a:latin typeface="Overlock"/>
                <a:ea typeface="Overlock"/>
                <a:cs typeface="Overlock"/>
                <a:sym typeface="Overlock"/>
              </a:rPr>
              <a:t>01</a:t>
            </a:r>
            <a:endParaRPr sz="8957" b="1" i="0" u="none" strike="noStrike" cap="none">
              <a:solidFill>
                <a:srgbClr val="6594BA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5" name="Google Shape;535;p38"/>
          <p:cNvGrpSpPr/>
          <p:nvPr/>
        </p:nvGrpSpPr>
        <p:grpSpPr>
          <a:xfrm>
            <a:off x="3919280" y="3694943"/>
            <a:ext cx="2801416" cy="5363104"/>
            <a:chOff x="0" y="-47625"/>
            <a:chExt cx="862412" cy="1375588"/>
          </a:xfrm>
        </p:grpSpPr>
        <p:sp>
          <p:nvSpPr>
            <p:cNvPr id="536" name="Google Shape;536;p38"/>
            <p:cNvSpPr/>
            <p:nvPr/>
          </p:nvSpPr>
          <p:spPr>
            <a:xfrm>
              <a:off x="0" y="0"/>
              <a:ext cx="862412" cy="1327963"/>
            </a:xfrm>
            <a:custGeom>
              <a:avLst/>
              <a:gdLst/>
              <a:ahLst/>
              <a:cxnLst/>
              <a:rect l="l" t="t" r="r" b="b"/>
              <a:pathLst>
                <a:path w="862412" h="1327963" extrusionOk="0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>
              <a:noFill/>
            </a:ln>
          </p:spPr>
        </p:sp>
        <p:sp>
          <p:nvSpPr>
            <p:cNvPr id="537" name="Google Shape;537;p38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grpSp>
        <p:nvGrpSpPr>
          <p:cNvPr id="538" name="Google Shape;538;p38"/>
          <p:cNvGrpSpPr/>
          <p:nvPr/>
        </p:nvGrpSpPr>
        <p:grpSpPr>
          <a:xfrm>
            <a:off x="7256826" y="3694943"/>
            <a:ext cx="2845162" cy="5363105"/>
            <a:chOff x="0" y="-47625"/>
            <a:chExt cx="862412" cy="1375588"/>
          </a:xfrm>
        </p:grpSpPr>
        <p:sp>
          <p:nvSpPr>
            <p:cNvPr id="539" name="Google Shape;539;p38"/>
            <p:cNvSpPr/>
            <p:nvPr/>
          </p:nvSpPr>
          <p:spPr>
            <a:xfrm>
              <a:off x="0" y="0"/>
              <a:ext cx="862412" cy="1327963"/>
            </a:xfrm>
            <a:custGeom>
              <a:avLst/>
              <a:gdLst/>
              <a:ahLst/>
              <a:cxnLst/>
              <a:rect l="l" t="t" r="r" b="b"/>
              <a:pathLst>
                <a:path w="862412" h="1327963" extrusionOk="0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>
              <a:noFill/>
            </a:ln>
          </p:spPr>
        </p:sp>
        <p:sp>
          <p:nvSpPr>
            <p:cNvPr id="540" name="Google Shape;540;p38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grpSp>
        <p:nvGrpSpPr>
          <p:cNvPr id="541" name="Google Shape;541;p38"/>
          <p:cNvGrpSpPr/>
          <p:nvPr/>
        </p:nvGrpSpPr>
        <p:grpSpPr>
          <a:xfrm>
            <a:off x="10638118" y="3694943"/>
            <a:ext cx="2845162" cy="5363104"/>
            <a:chOff x="0" y="-47625"/>
            <a:chExt cx="862412" cy="1375588"/>
          </a:xfrm>
        </p:grpSpPr>
        <p:sp>
          <p:nvSpPr>
            <p:cNvPr id="542" name="Google Shape;542;p38"/>
            <p:cNvSpPr/>
            <p:nvPr/>
          </p:nvSpPr>
          <p:spPr>
            <a:xfrm>
              <a:off x="0" y="0"/>
              <a:ext cx="862412" cy="1327963"/>
            </a:xfrm>
            <a:custGeom>
              <a:avLst/>
              <a:gdLst/>
              <a:ahLst/>
              <a:cxnLst/>
              <a:rect l="l" t="t" r="r" b="b"/>
              <a:pathLst>
                <a:path w="862412" h="1327963" extrusionOk="0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>
              <a:noFill/>
            </a:ln>
          </p:spPr>
        </p:sp>
        <p:sp>
          <p:nvSpPr>
            <p:cNvPr id="543" name="Google Shape;543;p38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sp>
        <p:nvSpPr>
          <p:cNvPr id="547" name="Google Shape;547;p38"/>
          <p:cNvSpPr/>
          <p:nvPr/>
        </p:nvSpPr>
        <p:spPr>
          <a:xfrm>
            <a:off x="4114800" y="8274283"/>
            <a:ext cx="2845162" cy="301305"/>
          </a:xfrm>
          <a:custGeom>
            <a:avLst/>
            <a:gdLst/>
            <a:ahLst/>
            <a:cxnLst/>
            <a:rect l="l" t="t" r="r" b="b"/>
            <a:pathLst>
              <a:path w="2845162" h="301305" extrusionOk="0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86494"/>
            </a:stretch>
          </a:blipFill>
          <a:ln>
            <a:noFill/>
          </a:ln>
        </p:spPr>
      </p:sp>
      <p:sp>
        <p:nvSpPr>
          <p:cNvPr id="548" name="Google Shape;548;p38"/>
          <p:cNvSpPr/>
          <p:nvPr/>
        </p:nvSpPr>
        <p:spPr>
          <a:xfrm>
            <a:off x="10511510" y="8274283"/>
            <a:ext cx="2845162" cy="301305"/>
          </a:xfrm>
          <a:custGeom>
            <a:avLst/>
            <a:gdLst/>
            <a:ahLst/>
            <a:cxnLst/>
            <a:rect l="l" t="t" r="r" b="b"/>
            <a:pathLst>
              <a:path w="2845162" h="301305" extrusionOk="0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86494"/>
            </a:stretch>
          </a:blipFill>
          <a:ln>
            <a:noFill/>
          </a:ln>
        </p:spPr>
      </p:sp>
      <p:grpSp>
        <p:nvGrpSpPr>
          <p:cNvPr id="549" name="Google Shape;549;p38"/>
          <p:cNvGrpSpPr/>
          <p:nvPr/>
        </p:nvGrpSpPr>
        <p:grpSpPr>
          <a:xfrm>
            <a:off x="-690640" y="-1687711"/>
            <a:ext cx="19210521" cy="4598039"/>
            <a:chOff x="0" y="-38100"/>
            <a:chExt cx="5059561" cy="1211006"/>
          </a:xfrm>
        </p:grpSpPr>
        <p:sp>
          <p:nvSpPr>
            <p:cNvPr id="550" name="Google Shape;550;p38"/>
            <p:cNvSpPr/>
            <p:nvPr/>
          </p:nvSpPr>
          <p:spPr>
            <a:xfrm>
              <a:off x="0" y="0"/>
              <a:ext cx="5059561" cy="1172906"/>
            </a:xfrm>
            <a:custGeom>
              <a:avLst/>
              <a:gdLst/>
              <a:ahLst/>
              <a:cxnLst/>
              <a:rect l="l" t="t" r="r" b="b"/>
              <a:pathLst>
                <a:path w="5059561" h="1172906" extrusionOk="0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 cmpd="sng">
              <a:solidFill>
                <a:srgbClr val="56AEF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551" name="Google Shape;551;p38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sp>
        <p:nvSpPr>
          <p:cNvPr id="552" name="Google Shape;552;p38"/>
          <p:cNvSpPr/>
          <p:nvPr/>
        </p:nvSpPr>
        <p:spPr>
          <a:xfrm>
            <a:off x="16804754" y="9074551"/>
            <a:ext cx="1715127" cy="1715127"/>
          </a:xfrm>
          <a:custGeom>
            <a:avLst/>
            <a:gdLst/>
            <a:ahLst/>
            <a:cxnLst/>
            <a:rect l="l" t="t" r="r" b="b"/>
            <a:pathLst>
              <a:path w="1715127" h="1715127" extrusionOk="0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53" name="Google Shape;553;p38"/>
          <p:cNvSpPr/>
          <p:nvPr/>
        </p:nvSpPr>
        <p:spPr>
          <a:xfrm>
            <a:off x="-363441" y="-390286"/>
            <a:ext cx="1715127" cy="1715127"/>
          </a:xfrm>
          <a:custGeom>
            <a:avLst/>
            <a:gdLst/>
            <a:ahLst/>
            <a:cxnLst/>
            <a:rect l="l" t="t" r="r" b="b"/>
            <a:pathLst>
              <a:path w="1715127" h="1715127" extrusionOk="0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54" name="Google Shape;554;p38"/>
          <p:cNvSpPr/>
          <p:nvPr/>
        </p:nvSpPr>
        <p:spPr>
          <a:xfrm>
            <a:off x="14398071" y="-136788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 extrusionOk="0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55" name="Google Shape;555;p38"/>
          <p:cNvSpPr/>
          <p:nvPr/>
        </p:nvSpPr>
        <p:spPr>
          <a:xfrm>
            <a:off x="900991" y="9922935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 extrusionOk="0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56" name="Google Shape;556;p38"/>
          <p:cNvSpPr txBox="1"/>
          <p:nvPr/>
        </p:nvSpPr>
        <p:spPr>
          <a:xfrm>
            <a:off x="3919280" y="1626663"/>
            <a:ext cx="10450651" cy="7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66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TEAM</a:t>
            </a:r>
            <a:endParaRPr/>
          </a:p>
        </p:txBody>
      </p:sp>
      <p:sp>
        <p:nvSpPr>
          <p:cNvPr id="557" name="Google Shape;557;p38"/>
          <p:cNvSpPr txBox="1"/>
          <p:nvPr/>
        </p:nvSpPr>
        <p:spPr>
          <a:xfrm>
            <a:off x="4035927" y="7100548"/>
            <a:ext cx="2470628" cy="1148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1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77" dirty="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Ali Emad Abbas Mohammed</a:t>
            </a:r>
            <a:endParaRPr sz="2477" dirty="0">
              <a:solidFill>
                <a:srgbClr val="FFFB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8" name="Google Shape;558;p38"/>
          <p:cNvSpPr txBox="1"/>
          <p:nvPr/>
        </p:nvSpPr>
        <p:spPr>
          <a:xfrm>
            <a:off x="7483709" y="7504842"/>
            <a:ext cx="219660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77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Abdallah Hosni</a:t>
            </a:r>
            <a:endParaRPr sz="2477">
              <a:solidFill>
                <a:srgbClr val="FFFB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60" name="Google Shape;560;p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20804" y="4290568"/>
            <a:ext cx="2154621" cy="2603474"/>
          </a:xfrm>
          <a:prstGeom prst="rect">
            <a:avLst/>
          </a:prstGeom>
          <a:noFill/>
          <a:ln w="1270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61" name="Google Shape;561;p3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483709" y="4290568"/>
            <a:ext cx="2389240" cy="2603475"/>
          </a:xfrm>
          <a:prstGeom prst="rect">
            <a:avLst/>
          </a:prstGeom>
          <a:noFill/>
          <a:ln w="1270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408" y="4290568"/>
            <a:ext cx="2565264" cy="264915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10265175" y="7349669"/>
            <a:ext cx="3218105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9983"/>
              </a:lnSpc>
            </a:pPr>
            <a:r>
              <a:rPr lang="en-US" sz="2400" dirty="0" err="1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Nour</a:t>
            </a:r>
            <a:r>
              <a:rPr lang="en-US" sz="2400" dirty="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Eldeen</a:t>
            </a:r>
            <a:r>
              <a:rPr lang="en-US" sz="2400" dirty="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 Mohamed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1386038"/>
            <a:ext cx="15922511" cy="871046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"/>
          <p:cNvSpPr/>
          <p:nvPr/>
        </p:nvSpPr>
        <p:spPr>
          <a:xfrm>
            <a:off x="16172045" y="71251"/>
            <a:ext cx="2044704" cy="1914899"/>
          </a:xfrm>
          <a:custGeom>
            <a:avLst/>
            <a:gdLst/>
            <a:ahLst/>
            <a:cxnLst/>
            <a:rect l="l" t="t" r="r" b="b"/>
            <a:pathLst>
              <a:path w="2044704" h="1914899" extrusionOk="0">
                <a:moveTo>
                  <a:pt x="0" y="0"/>
                </a:moveTo>
                <a:lnTo>
                  <a:pt x="2044704" y="0"/>
                </a:lnTo>
                <a:lnTo>
                  <a:pt x="2044704" y="1914898"/>
                </a:lnTo>
                <a:lnTo>
                  <a:pt x="0" y="19148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3387" b="-3386"/>
            </a:stretch>
          </a:blipFill>
          <a:ln>
            <a:noFill/>
          </a:ln>
        </p:spPr>
      </p:sp>
      <p:sp>
        <p:nvSpPr>
          <p:cNvPr id="257" name="Google Shape;257;p5"/>
          <p:cNvSpPr/>
          <p:nvPr/>
        </p:nvSpPr>
        <p:spPr>
          <a:xfrm>
            <a:off x="152400" y="11304"/>
            <a:ext cx="13030200" cy="137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85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Customer Management ERD</a:t>
            </a:r>
            <a:endParaRPr sz="5400" b="1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8" name="Google Shape;258;p5"/>
          <p:cNvSpPr/>
          <p:nvPr/>
        </p:nvSpPr>
        <p:spPr>
          <a:xfrm rot="10800000">
            <a:off x="13367400" y="-279819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 extrusionOk="0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"/>
          <p:cNvSpPr txBox="1"/>
          <p:nvPr/>
        </p:nvSpPr>
        <p:spPr>
          <a:xfrm>
            <a:off x="-423491" y="288516"/>
            <a:ext cx="2127058" cy="132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41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  </a:t>
            </a:r>
            <a:endParaRPr/>
          </a:p>
        </p:txBody>
      </p:sp>
      <p:sp>
        <p:nvSpPr>
          <p:cNvPr id="264" name="Google Shape;264;p6"/>
          <p:cNvSpPr txBox="1"/>
          <p:nvPr/>
        </p:nvSpPr>
        <p:spPr>
          <a:xfrm>
            <a:off x="-1295400" y="23865"/>
            <a:ext cx="15856852" cy="115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85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Customer Management ERD</a:t>
            </a:r>
            <a:endParaRPr sz="5400" b="1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65" name="Google Shape;2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1448192"/>
            <a:ext cx="16014696" cy="8724508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"/>
          <p:cNvSpPr/>
          <p:nvPr/>
        </p:nvSpPr>
        <p:spPr>
          <a:xfrm>
            <a:off x="-2362200" y="834390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 extrusionOk="0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7" name="Google Shape;267;p6"/>
          <p:cNvSpPr/>
          <p:nvPr/>
        </p:nvSpPr>
        <p:spPr>
          <a:xfrm rot="10800000">
            <a:off x="12954000" y="-2767514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 extrusionOk="0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8" name="Google Shape;268;p6"/>
          <p:cNvSpPr/>
          <p:nvPr/>
        </p:nvSpPr>
        <p:spPr>
          <a:xfrm>
            <a:off x="16237639" y="-6089"/>
            <a:ext cx="2044704" cy="1914899"/>
          </a:xfrm>
          <a:custGeom>
            <a:avLst/>
            <a:gdLst/>
            <a:ahLst/>
            <a:cxnLst/>
            <a:rect l="l" t="t" r="r" b="b"/>
            <a:pathLst>
              <a:path w="2044704" h="1914899" extrusionOk="0">
                <a:moveTo>
                  <a:pt x="0" y="0"/>
                </a:moveTo>
                <a:lnTo>
                  <a:pt x="2044704" y="0"/>
                </a:lnTo>
                <a:lnTo>
                  <a:pt x="2044704" y="1914898"/>
                </a:lnTo>
                <a:lnTo>
                  <a:pt x="0" y="19148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3387" b="-3386"/>
            </a:stretch>
          </a:blip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7"/>
          <p:cNvSpPr/>
          <p:nvPr/>
        </p:nvSpPr>
        <p:spPr>
          <a:xfrm>
            <a:off x="-2622339" y="7919689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 extrusionOk="0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74" name="Google Shape;274;p7"/>
          <p:cNvSpPr/>
          <p:nvPr/>
        </p:nvSpPr>
        <p:spPr>
          <a:xfrm>
            <a:off x="16172045" y="71251"/>
            <a:ext cx="2044704" cy="1914899"/>
          </a:xfrm>
          <a:custGeom>
            <a:avLst/>
            <a:gdLst/>
            <a:ahLst/>
            <a:cxnLst/>
            <a:rect l="l" t="t" r="r" b="b"/>
            <a:pathLst>
              <a:path w="2044704" h="1914899" extrusionOk="0">
                <a:moveTo>
                  <a:pt x="0" y="0"/>
                </a:moveTo>
                <a:lnTo>
                  <a:pt x="2044704" y="0"/>
                </a:lnTo>
                <a:lnTo>
                  <a:pt x="2044704" y="1914898"/>
                </a:lnTo>
                <a:lnTo>
                  <a:pt x="0" y="19148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3387" b="-3386"/>
            </a:stretch>
          </a:blipFill>
          <a:ln>
            <a:noFill/>
          </a:ln>
        </p:spPr>
      </p:sp>
      <p:sp>
        <p:nvSpPr>
          <p:cNvPr id="275" name="Google Shape;275;p7"/>
          <p:cNvSpPr/>
          <p:nvPr/>
        </p:nvSpPr>
        <p:spPr>
          <a:xfrm rot="10800000">
            <a:off x="13367400" y="-279819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 extrusionOk="0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76" name="Google Shape;276;p7"/>
          <p:cNvSpPr/>
          <p:nvPr/>
        </p:nvSpPr>
        <p:spPr>
          <a:xfrm>
            <a:off x="990600" y="1635127"/>
            <a:ext cx="15181445" cy="8065008"/>
          </a:xfrm>
          <a:custGeom>
            <a:avLst/>
            <a:gdLst/>
            <a:ahLst/>
            <a:cxnLst/>
            <a:rect l="l" t="t" r="r" b="b"/>
            <a:pathLst>
              <a:path w="16230600" h="7871841" extrusionOk="0">
                <a:moveTo>
                  <a:pt x="0" y="0"/>
                </a:moveTo>
                <a:lnTo>
                  <a:pt x="16230600" y="0"/>
                </a:lnTo>
                <a:lnTo>
                  <a:pt x="16230600" y="7871841"/>
                </a:lnTo>
                <a:lnTo>
                  <a:pt x="0" y="78718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77" name="Google Shape;277;p7"/>
          <p:cNvSpPr txBox="1"/>
          <p:nvPr/>
        </p:nvSpPr>
        <p:spPr>
          <a:xfrm>
            <a:off x="4700419" y="124745"/>
            <a:ext cx="8682221" cy="132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41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ERD Sql Server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8"/>
          <p:cNvSpPr txBox="1"/>
          <p:nvPr/>
        </p:nvSpPr>
        <p:spPr>
          <a:xfrm>
            <a:off x="1656304" y="3620940"/>
            <a:ext cx="8458200" cy="431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594BA"/>
              </a:buClr>
              <a:buSzPts val="8000"/>
              <a:buFont typeface="Overlock"/>
              <a:buNone/>
            </a:pPr>
            <a:r>
              <a:rPr lang="en-US" sz="8000" b="1" i="0" u="none" strike="noStrike" cap="none">
                <a:solidFill>
                  <a:srgbClr val="6594BA"/>
                </a:solidFill>
                <a:latin typeface="Overlock"/>
                <a:ea typeface="Overlock"/>
                <a:cs typeface="Overlock"/>
                <a:sym typeface="Overlock"/>
              </a:rPr>
              <a:t>Database Implementation</a:t>
            </a:r>
            <a:endParaRPr sz="8000" b="1" i="0" u="none" strike="noStrike" cap="none">
              <a:solidFill>
                <a:srgbClr val="6594BA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83" name="Google Shape;283;p8"/>
          <p:cNvSpPr/>
          <p:nvPr/>
        </p:nvSpPr>
        <p:spPr>
          <a:xfrm>
            <a:off x="14769038" y="-149612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 extrusionOk="0">
                <a:moveTo>
                  <a:pt x="0" y="0"/>
                </a:moveTo>
                <a:lnTo>
                  <a:pt x="6452848" y="0"/>
                </a:lnTo>
                <a:lnTo>
                  <a:pt x="6452848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84" name="Google Shape;284;p8"/>
          <p:cNvSpPr/>
          <p:nvPr/>
        </p:nvSpPr>
        <p:spPr>
          <a:xfrm>
            <a:off x="0" y="597505"/>
            <a:ext cx="1446118" cy="9077445"/>
          </a:xfrm>
          <a:custGeom>
            <a:avLst/>
            <a:gdLst/>
            <a:ahLst/>
            <a:cxnLst/>
            <a:rect l="l" t="t" r="r" b="b"/>
            <a:pathLst>
              <a:path w="9077445" h="9077445" extrusionOk="0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527707"/>
            </a:stretch>
          </a:blipFill>
          <a:ln>
            <a:noFill/>
          </a:ln>
        </p:spPr>
      </p:sp>
      <p:sp>
        <p:nvSpPr>
          <p:cNvPr id="285" name="Google Shape;285;p8"/>
          <p:cNvSpPr/>
          <p:nvPr/>
        </p:nvSpPr>
        <p:spPr>
          <a:xfrm>
            <a:off x="11150349" y="1764082"/>
            <a:ext cx="6697476" cy="7733806"/>
          </a:xfrm>
          <a:custGeom>
            <a:avLst/>
            <a:gdLst/>
            <a:ahLst/>
            <a:cxnLst/>
            <a:rect l="l" t="t" r="r" b="b"/>
            <a:pathLst>
              <a:path w="5499100" h="6350000" extrusionOk="0">
                <a:moveTo>
                  <a:pt x="2749550" y="6350000"/>
                </a:moveTo>
                <a:lnTo>
                  <a:pt x="0" y="4762500"/>
                </a:lnTo>
                <a:lnTo>
                  <a:pt x="0" y="1587500"/>
                </a:lnTo>
                <a:lnTo>
                  <a:pt x="2749550" y="0"/>
                </a:lnTo>
                <a:lnTo>
                  <a:pt x="5499100" y="1587500"/>
                </a:lnTo>
                <a:lnTo>
                  <a:pt x="5499100" y="4762500"/>
                </a:lnTo>
                <a:lnTo>
                  <a:pt x="2749550" y="635000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52639" r="-52639"/>
            </a:stretch>
          </a:blipFill>
          <a:ln>
            <a:noFill/>
          </a:ln>
        </p:spPr>
      </p:sp>
      <p:sp>
        <p:nvSpPr>
          <p:cNvPr id="286" name="Google Shape;286;p8"/>
          <p:cNvSpPr txBox="1"/>
          <p:nvPr/>
        </p:nvSpPr>
        <p:spPr>
          <a:xfrm>
            <a:off x="3505200" y="2112932"/>
            <a:ext cx="4760409" cy="1530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651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 b="1" i="0" u="none" strike="noStrike" cap="none">
                <a:solidFill>
                  <a:srgbClr val="6594BA"/>
                </a:solidFill>
                <a:latin typeface="Overlock"/>
                <a:ea typeface="Overlock"/>
                <a:cs typeface="Overlock"/>
                <a:sym typeface="Overlock"/>
              </a:rPr>
              <a:t>02</a:t>
            </a:r>
            <a:endParaRPr sz="8957" b="1" i="0" u="none" strike="noStrike" cap="none">
              <a:solidFill>
                <a:srgbClr val="6594BA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9"/>
          <p:cNvSpPr/>
          <p:nvPr/>
        </p:nvSpPr>
        <p:spPr>
          <a:xfrm>
            <a:off x="-2622339" y="7919689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 extrusionOk="0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92" name="Google Shape;292;p9"/>
          <p:cNvSpPr/>
          <p:nvPr/>
        </p:nvSpPr>
        <p:spPr>
          <a:xfrm>
            <a:off x="16172045" y="71251"/>
            <a:ext cx="2044704" cy="1914899"/>
          </a:xfrm>
          <a:custGeom>
            <a:avLst/>
            <a:gdLst/>
            <a:ahLst/>
            <a:cxnLst/>
            <a:rect l="l" t="t" r="r" b="b"/>
            <a:pathLst>
              <a:path w="2044704" h="1914899" extrusionOk="0">
                <a:moveTo>
                  <a:pt x="0" y="0"/>
                </a:moveTo>
                <a:lnTo>
                  <a:pt x="2044704" y="0"/>
                </a:lnTo>
                <a:lnTo>
                  <a:pt x="2044704" y="1914898"/>
                </a:lnTo>
                <a:lnTo>
                  <a:pt x="0" y="19148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3387" b="-3386"/>
            </a:stretch>
          </a:blipFill>
          <a:ln>
            <a:noFill/>
          </a:ln>
        </p:spPr>
      </p:sp>
      <p:sp>
        <p:nvSpPr>
          <p:cNvPr id="293" name="Google Shape;293;p9"/>
          <p:cNvSpPr/>
          <p:nvPr/>
        </p:nvSpPr>
        <p:spPr>
          <a:xfrm rot="10800000">
            <a:off x="13367400" y="-279819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 extrusionOk="0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94" name="Google Shape;294;p9"/>
          <p:cNvSpPr/>
          <p:nvPr/>
        </p:nvSpPr>
        <p:spPr>
          <a:xfrm>
            <a:off x="4038600" y="1714500"/>
            <a:ext cx="8056061" cy="7223635"/>
          </a:xfrm>
          <a:custGeom>
            <a:avLst/>
            <a:gdLst/>
            <a:ahLst/>
            <a:cxnLst/>
            <a:rect l="l" t="t" r="r" b="b"/>
            <a:pathLst>
              <a:path w="10721988" h="8713595" extrusionOk="0">
                <a:moveTo>
                  <a:pt x="0" y="0"/>
                </a:moveTo>
                <a:lnTo>
                  <a:pt x="10721988" y="0"/>
                </a:lnTo>
                <a:lnTo>
                  <a:pt x="10721988" y="8713595"/>
                </a:lnTo>
                <a:lnTo>
                  <a:pt x="0" y="87135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3294" b="-3293"/>
            </a:stretch>
          </a:blip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mask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mask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216</Words>
  <Application>Microsoft Office PowerPoint</Application>
  <PresentationFormat>Custom</PresentationFormat>
  <Paragraphs>56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Rockwell</vt:lpstr>
      <vt:lpstr>Quattrocento Sans</vt:lpstr>
      <vt:lpstr>Overlock</vt:lpstr>
      <vt:lpstr>Arial</vt:lpstr>
      <vt:lpstr>Bookman Old Style</vt:lpstr>
      <vt:lpstr>DM Sans</vt:lpstr>
      <vt:lpstr>Damask</vt:lpstr>
      <vt:lpstr>Damask</vt:lpstr>
      <vt:lpstr>PowerPoint Presentation</vt:lpstr>
      <vt:lpstr>PowerPoint Presentation</vt:lpstr>
      <vt:lpstr>PowerPoint Presentation</vt:lpstr>
      <vt:lpstr>DATA MODELING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 Emad Abbas</dc:creator>
  <cp:lastModifiedBy>Ali Emad Abbas</cp:lastModifiedBy>
  <cp:revision>2</cp:revision>
  <dcterms:created xsi:type="dcterms:W3CDTF">2006-08-16T00:00:00Z</dcterms:created>
  <dcterms:modified xsi:type="dcterms:W3CDTF">2024-10-17T12:10:28Z</dcterms:modified>
</cp:coreProperties>
</file>